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comment1.xml" ContentType="application/vnd.openxmlformats-officedocument.presentationml.comments+xml"/>
  <Override PartName="/ppt/notesSlides/notesSlide8.xml" ContentType="application/vnd.openxmlformats-officedocument.presentationml.notesSlide+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comment3.xml" ContentType="application/vnd.openxmlformats-officedocument.presentationml.comments+xml"/>
  <Override PartName="/ppt/notesSlides/notesSlide11.xml" ContentType="application/vnd.openxmlformats-officedocument.presentationml.notesSlide+xml"/>
  <Override PartName="/ppt/comments/comment4.xml" ContentType="application/vnd.openxmlformats-officedocument.presentationml.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comment5.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omments/comment6.xml" ContentType="application/vnd.openxmlformats-officedocument.presentationml.comment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comment7.xml" ContentType="application/vnd.openxmlformats-officedocument.presentationml.comments+xml"/>
  <Override PartName="/ppt/notesSlides/notesSlide18.xml" ContentType="application/vnd.openxmlformats-officedocument.presentationml.notesSlide+xml"/>
  <Override PartName="/ppt/comments/comment8.xml" ContentType="application/vnd.openxmlformats-officedocument.presentationml.comments+xml"/>
  <Override PartName="/ppt/notesSlides/notesSlide19.xml" ContentType="application/vnd.openxmlformats-officedocument.presentationml.notesSlide+xml"/>
  <Override PartName="/ppt/comments/comment9.xml" ContentType="application/vnd.openxmlformats-officedocument.presentationml.comments+xml"/>
  <Override PartName="/ppt/notesSlides/notesSlide20.xml" ContentType="application/vnd.openxmlformats-officedocument.presentationml.notesSlide+xml"/>
  <Override PartName="/ppt/comments/comment10.xml" ContentType="application/vnd.openxmlformats-officedocument.presentationml.comments+xml"/>
  <Override PartName="/ppt/notesSlides/notesSlide21.xml" ContentType="application/vnd.openxmlformats-officedocument.presentationml.notesSlide+xml"/>
  <Override PartName="/ppt/comments/comment11.xml" ContentType="application/vnd.openxmlformats-officedocument.presentationml.comments+xml"/>
  <Override PartName="/ppt/notesSlides/notesSlide22.xml" ContentType="application/vnd.openxmlformats-officedocument.presentationml.notesSlide+xml"/>
  <Override PartName="/ppt/comments/comment12.xml" ContentType="application/vnd.openxmlformats-officedocument.presentationml.comment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799" r:id="rId1"/>
    <p:sldMasterId id="2147483800" r:id="rId2"/>
  </p:sldMasterIdLst>
  <p:notesMasterIdLst>
    <p:notesMasterId r:id="rId38"/>
  </p:notesMasterIdLst>
  <p:sldIdLst>
    <p:sldId id="294" r:id="rId3"/>
    <p:sldId id="256" r:id="rId4"/>
    <p:sldId id="257" r:id="rId5"/>
    <p:sldId id="258" r:id="rId6"/>
    <p:sldId id="296" r:id="rId7"/>
    <p:sldId id="301" r:id="rId8"/>
    <p:sldId id="260" r:id="rId9"/>
    <p:sldId id="302" r:id="rId10"/>
    <p:sldId id="303" r:id="rId11"/>
    <p:sldId id="304" r:id="rId12"/>
    <p:sldId id="305" r:id="rId13"/>
    <p:sldId id="306" r:id="rId14"/>
    <p:sldId id="279" r:id="rId15"/>
    <p:sldId id="308" r:id="rId16"/>
    <p:sldId id="261" r:id="rId17"/>
    <p:sldId id="309" r:id="rId18"/>
    <p:sldId id="310" r:id="rId19"/>
    <p:sldId id="311" r:id="rId20"/>
    <p:sldId id="312" r:id="rId21"/>
    <p:sldId id="313" r:id="rId22"/>
    <p:sldId id="314" r:id="rId23"/>
    <p:sldId id="315" r:id="rId24"/>
    <p:sldId id="262" r:id="rId25"/>
    <p:sldId id="316" r:id="rId26"/>
    <p:sldId id="317" r:id="rId27"/>
    <p:sldId id="318" r:id="rId28"/>
    <p:sldId id="319" r:id="rId29"/>
    <p:sldId id="320" r:id="rId30"/>
    <p:sldId id="321" r:id="rId31"/>
    <p:sldId id="297" r:id="rId32"/>
    <p:sldId id="322" r:id="rId33"/>
    <p:sldId id="323" r:id="rId34"/>
    <p:sldId id="324" r:id="rId35"/>
    <p:sldId id="325" r:id="rId36"/>
    <p:sldId id="264" r:id="rId37"/>
  </p:sldIdLst>
  <p:sldSz cx="12188825" cy="6858000"/>
  <p:notesSz cx="7010400" cy="9296400"/>
  <p:embeddedFontLst>
    <p:embeddedFont>
      <p:font typeface="Calibri" panose="020F0502020204030204" pitchFamily="34" charset="0"/>
      <p:regular r:id="rId39"/>
      <p:bold r:id="rId40"/>
      <p:italic r:id="rId41"/>
      <p:boldItalic r:id="rId42"/>
    </p:embeddedFont>
    <p:embeddedFont>
      <p:font typeface="Open Sans Light" panose="020B0306030504020204" pitchFamily="34" charset="0"/>
      <p:regular r:id="rId43"/>
      <p:bold r:id="rId44"/>
      <p:italic r:id="rId45"/>
      <p:boldItalic r:id="rId46"/>
    </p:embeddedFont>
    <p:embeddedFont>
      <p:font typeface="Salesforce Sans" panose="020B0505020202020203" pitchFamily="34" charset="0"/>
      <p:regular r:id="rId47"/>
      <p:bold r:id="rId48"/>
      <p:italic r:id="rId49"/>
      <p:boldItalic r:id="rId50"/>
    </p:embeddedFont>
    <p:embeddedFont>
      <p:font typeface="Salesforce Sans Light" panose="020B0305020202020203" pitchFamily="34" charset="0"/>
      <p:regular r:id="rId51"/>
      <p: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3960">
          <p15:clr>
            <a:srgbClr val="9AA0A6"/>
          </p15:clr>
        </p15:guide>
        <p15:guide id="2"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mmy Rahn" initials="" lastIdx="1" clrIdx="0"/>
  <p:cmAuthor id="1" name="Tammy Rahn" initials="TR" lastIdx="1" clrIdx="1">
    <p:extLst>
      <p:ext uri="{19B8F6BF-5375-455C-9EA6-DF929625EA0E}">
        <p15:presenceInfo xmlns:p15="http://schemas.microsoft.com/office/powerpoint/2012/main" userId="S::trahn@salesforce.com::b272864c-e8f9-410d-b43a-eca7619a3be3" providerId="AD"/>
      </p:ext>
    </p:extLst>
  </p:cmAuthor>
  <p:cmAuthor id="2" name="Admins" initials="SFDC" lastIdx="27" clrIdx="2">
    <p:extLst>
      <p:ext uri="{19B8F6BF-5375-455C-9EA6-DF929625EA0E}">
        <p15:presenceInfo xmlns:p15="http://schemas.microsoft.com/office/powerpoint/2012/main" userId="Admin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47" autoAdjust="0"/>
    <p:restoredTop sz="92362" autoAdjust="0"/>
  </p:normalViewPr>
  <p:slideViewPr>
    <p:cSldViewPr snapToGrid="0">
      <p:cViewPr varScale="1">
        <p:scale>
          <a:sx n="102" d="100"/>
          <a:sy n="102" d="100"/>
        </p:scale>
        <p:origin x="516" y="72"/>
      </p:cViewPr>
      <p:guideLst>
        <p:guide pos="396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46" Type="http://schemas.openxmlformats.org/officeDocument/2006/relationships/font" Target="fonts/font8.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3.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1.fntdata"/><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13.fntdata"/><Relationship Id="rId3" Type="http://schemas.openxmlformats.org/officeDocument/2006/relationships/slide" Target="slides/slide1.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1-05-03T19:09:16.064" idx="16">
    <p:pos x="3872" y="200"/>
    <p:text>Delete this placeholder before presenting.</p:text>
    <p:extLst>
      <p:ext uri="{C676402C-5697-4E1C-873F-D02D1690AC5C}">
        <p15:threadingInfo xmlns:p15="http://schemas.microsoft.com/office/powerpoint/2012/main" timeZoneBias="420"/>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2" dt="2021-05-03T19:19:09.099" idx="24">
    <p:pos x="2728" y="202"/>
    <p:text>Delete this placeholder before presenting.</p:text>
    <p:extLst>
      <p:ext uri="{C676402C-5697-4E1C-873F-D02D1690AC5C}">
        <p15:threadingInfo xmlns:p15="http://schemas.microsoft.com/office/powerpoint/2012/main" timeZoneBias="420"/>
      </p:ext>
    </p:extLst>
  </p:cm>
</p:cmLst>
</file>

<file path=ppt/comments/comment11.xml><?xml version="1.0" encoding="utf-8"?>
<p:cmLst xmlns:a="http://schemas.openxmlformats.org/drawingml/2006/main" xmlns:r="http://schemas.openxmlformats.org/officeDocument/2006/relationships" xmlns:p="http://schemas.openxmlformats.org/presentationml/2006/main">
  <p:cm authorId="2" dt="2021-05-03T19:19:46.830" idx="25">
    <p:pos x="5891" y="202"/>
    <p:text>Delete this placeholder before presenting.</p:text>
    <p:extLst>
      <p:ext uri="{C676402C-5697-4E1C-873F-D02D1690AC5C}">
        <p15:threadingInfo xmlns:p15="http://schemas.microsoft.com/office/powerpoint/2012/main" timeZoneBias="420"/>
      </p:ext>
    </p:extLst>
  </p:cm>
</p:cmLst>
</file>

<file path=ppt/comments/comment12.xml><?xml version="1.0" encoding="utf-8"?>
<p:cmLst xmlns:a="http://schemas.openxmlformats.org/drawingml/2006/main" xmlns:r="http://schemas.openxmlformats.org/officeDocument/2006/relationships" xmlns:p="http://schemas.openxmlformats.org/presentationml/2006/main">
  <p:cm authorId="2" dt="2021-05-03T19:21:04.005" idx="26">
    <p:pos x="6195" y="202"/>
    <p:text>Delete this placeholder before presenting.</p:text>
    <p:extLst>
      <p:ext uri="{C676402C-5697-4E1C-873F-D02D1690AC5C}">
        <p15:threadingInfo xmlns:p15="http://schemas.microsoft.com/office/powerpoint/2012/main" timeZoneBias="42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2" dt="2021-05-03T19:09:08.034" idx="15">
    <p:pos x="2728" y="200"/>
    <p:text>Delete this placeholder before presenting.</p:text>
    <p:extLst>
      <p:ext uri="{C676402C-5697-4E1C-873F-D02D1690AC5C}">
        <p15:threadingInfo xmlns:p15="http://schemas.microsoft.com/office/powerpoint/2012/main" timeZoneBias="42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2" dt="2021-05-03T19:10:25.359" idx="17">
    <p:pos x="1736" y="200"/>
    <p:text>Delete this placeholder before presenting.</p:text>
    <p:extLst>
      <p:ext uri="{C676402C-5697-4E1C-873F-D02D1690AC5C}">
        <p15:threadingInfo xmlns:p15="http://schemas.microsoft.com/office/powerpoint/2012/main" timeZoneBias="42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2" dt="2021-05-03T19:11:09.985" idx="18">
    <p:pos x="3872" y="200"/>
    <p:text>Delete this placeholder before presenting.</p:text>
    <p:extLst>
      <p:ext uri="{C676402C-5697-4E1C-873F-D02D1690AC5C}">
        <p15:threadingInfo xmlns:p15="http://schemas.microsoft.com/office/powerpoint/2012/main" timeZoneBias="420"/>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2" dt="2021-05-03T19:12:51.485" idx="19">
    <p:pos x="2728" y="200"/>
    <p:text>Delete this placeholder before presenting.</p:text>
    <p:extLst>
      <p:ext uri="{C676402C-5697-4E1C-873F-D02D1690AC5C}">
        <p15:threadingInfo xmlns:p15="http://schemas.microsoft.com/office/powerpoint/2012/main" timeZoneBias="420"/>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2" dt="2021-05-03T19:14:42.991" idx="20">
    <p:pos x="1736" y="200"/>
    <p:text>Delete this placeholder before presenting.</p:text>
    <p:extLst>
      <p:ext uri="{C676402C-5697-4E1C-873F-D02D1690AC5C}">
        <p15:threadingInfo xmlns:p15="http://schemas.microsoft.com/office/powerpoint/2012/main" timeZoneBias="42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2" dt="2021-05-03T19:15:58.132" idx="21">
    <p:pos x="3870" y="202"/>
    <p:text>Delete this placeholder before presenting.</p:text>
    <p:extLst>
      <p:ext uri="{C676402C-5697-4E1C-873F-D02D1690AC5C}">
        <p15:threadingInfo xmlns:p15="http://schemas.microsoft.com/office/powerpoint/2012/main" timeZoneBias="420"/>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2" dt="2021-05-03T19:17:25.545" idx="22">
    <p:pos x="2728" y="202"/>
    <p:text>Delete this placeholder before presenting.</p:text>
    <p:extLst>
      <p:ext uri="{C676402C-5697-4E1C-873F-D02D1690AC5C}">
        <p15:threadingInfo xmlns:p15="http://schemas.microsoft.com/office/powerpoint/2012/main" timeZoneBias="420"/>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2" dt="2021-05-03T19:18:30.306" idx="23">
    <p:pos x="3870" y="202"/>
    <p:text>Delete this placeholder before presenting.</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5049794"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400"/>
              <a:buFont typeface="Arial"/>
              <a:buNone/>
              <a:defRPr sz="800" b="0" i="0" u="none" strike="noStrike" cap="none">
                <a:solidFill>
                  <a:schemeClr val="accent1"/>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5766485" y="0"/>
            <a:ext cx="1243915" cy="464819"/>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929292"/>
              </a:buClr>
              <a:buSzPts val="1400"/>
              <a:buFont typeface="Arial"/>
              <a:buNone/>
              <a:defRPr sz="800" b="0" i="0" u="none" strike="noStrike" cap="none">
                <a:solidFill>
                  <a:srgbClr val="929292"/>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407987" y="696912"/>
            <a:ext cx="6194400" cy="34863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6" name="Google Shape;6;n"/>
          <p:cNvSpPr txBox="1">
            <a:spLocks noGrp="1"/>
          </p:cNvSpPr>
          <p:nvPr>
            <p:ph type="body" idx="1"/>
          </p:nvPr>
        </p:nvSpPr>
        <p:spPr>
          <a:xfrm>
            <a:off x="407987" y="4415789"/>
            <a:ext cx="6194425" cy="4183379"/>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0"/>
              </a:spcBef>
              <a:spcAft>
                <a:spcPts val="0"/>
              </a:spcAft>
              <a:buClr>
                <a:schemeClr val="dk1"/>
              </a:buClr>
              <a:buSzPts val="1400"/>
              <a:buFont typeface="Arial"/>
              <a:buNone/>
              <a:defRPr sz="11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Clr>
                <a:schemeClr val="dk1"/>
              </a:buClr>
              <a:buSzPts val="1400"/>
              <a:buFont typeface="Arial"/>
              <a:buNone/>
              <a:defRPr sz="1200" b="0" i="0" u="none" strike="noStrike" cap="none">
                <a:solidFill>
                  <a:schemeClr val="dk1"/>
                </a:solidFill>
                <a:latin typeface="Arial"/>
                <a:ea typeface="Arial"/>
                <a:cs typeface="Arial"/>
                <a:sym typeface="Arial"/>
              </a:defRPr>
            </a:lvl5pPr>
            <a:lvl6pPr marL="2743200" marR="0" lvl="5"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6pPr>
            <a:lvl7pPr marL="3200400" marR="0" lvl="6"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7pPr>
            <a:lvl8pPr marL="3657600" marR="0" lvl="7"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8pPr>
            <a:lvl9pPr marL="4114800" marR="0" lvl="8" indent="-317500" algn="l" rtl="0">
              <a:spcBef>
                <a:spcPts val="0"/>
              </a:spcBef>
              <a:spcAft>
                <a:spcPts val="0"/>
              </a:spcAft>
              <a:buSzPts val="1400"/>
              <a:buChar char="■"/>
              <a:defRPr sz="1200" b="0" i="0" u="none" strike="noStrike" cap="none">
                <a:solidFill>
                  <a:schemeClr val="dk1"/>
                </a:solidFill>
                <a:latin typeface="Arial"/>
                <a:ea typeface="Arial"/>
                <a:cs typeface="Arial"/>
                <a:sym typeface="Arial"/>
              </a:defRPr>
            </a:lvl9pPr>
          </a:lstStyle>
          <a:p>
            <a:endParaRPr/>
          </a:p>
        </p:txBody>
      </p:sp>
      <p:sp>
        <p:nvSpPr>
          <p:cNvPr id="7" name="Google Shape;7;n"/>
          <p:cNvSpPr/>
          <p:nvPr/>
        </p:nvSpPr>
        <p:spPr>
          <a:xfrm rot="10800000" flipH="1">
            <a:off x="0" y="9225415"/>
            <a:ext cx="7010400" cy="70984"/>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Font typeface="Arial"/>
              <a:buNone/>
            </a:pPr>
            <a:endParaRPr sz="1900" b="0" i="0" u="none" strike="noStrike" cap="none">
              <a:solidFill>
                <a:schemeClr val="lt1"/>
              </a:solidFill>
              <a:latin typeface="Arial"/>
              <a:ea typeface="Arial"/>
              <a:cs typeface="Arial"/>
              <a:sym typeface="Arial"/>
            </a:endParaRPr>
          </a:p>
        </p:txBody>
      </p:sp>
      <p:sp>
        <p:nvSpPr>
          <p:cNvPr id="8" name="Google Shape;8;n"/>
          <p:cNvSpPr txBox="1">
            <a:spLocks noGrp="1"/>
          </p:cNvSpPr>
          <p:nvPr>
            <p:ph type="ftr" idx="11"/>
          </p:nvPr>
        </p:nvSpPr>
        <p:spPr>
          <a:xfrm>
            <a:off x="0" y="8996336"/>
            <a:ext cx="3038475" cy="215443"/>
          </a:xfrm>
          <a:prstGeom prst="rect">
            <a:avLst/>
          </a:prstGeom>
          <a:noFill/>
          <a:ln>
            <a:noFill/>
          </a:ln>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rgbClr val="5B5B5B"/>
              </a:buClr>
              <a:buSzPts val="1400"/>
              <a:buFont typeface="Arial"/>
              <a:buNone/>
              <a:defRPr sz="800" b="0" i="0" u="none" strike="noStrike" cap="none">
                <a:solidFill>
                  <a:srgbClr val="5B5B5B"/>
                </a:solidFill>
                <a:latin typeface="Arial"/>
                <a:ea typeface="Arial"/>
                <a:cs typeface="Arial"/>
                <a:sym typeface="Arial"/>
              </a:defRPr>
            </a:lvl1pPr>
            <a:lvl2pPr marL="457131" marR="0" lvl="1" indent="-12631"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2pPr>
            <a:lvl3pPr marL="914262" marR="0" lvl="2" indent="-12562"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3pPr>
            <a:lvl4pPr marL="1371393" marR="0" lvl="3" indent="-12493"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4pPr>
            <a:lvl5pPr marL="1828526" marR="0" lvl="4" indent="-12425"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5pPr>
            <a:lvl6pPr marL="2285657" marR="0" lvl="5" indent="-12356"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6pPr>
            <a:lvl7pPr marL="2742788" marR="0" lvl="6" indent="-12288"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7pPr>
            <a:lvl8pPr marL="3199919" marR="0" lvl="7" indent="-12219"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8pPr>
            <a:lvl9pPr marL="3657050" marR="0" lvl="8" indent="-12150" algn="l" rtl="0">
              <a:lnSpc>
                <a:spcPct val="100000"/>
              </a:lnSpc>
              <a:spcBef>
                <a:spcPts val="0"/>
              </a:spcBef>
              <a:spcAft>
                <a:spcPts val="0"/>
              </a:spcAft>
              <a:buClr>
                <a:schemeClr val="dk1"/>
              </a:buClr>
              <a:buSzPts val="1400"/>
              <a:buFont typeface="Arial"/>
              <a:buNone/>
              <a:defRPr sz="1900" b="0" i="0" u="none" strike="noStrike" cap="none">
                <a:solidFill>
                  <a:schemeClr val="dk1"/>
                </a:solidFill>
                <a:latin typeface="Arial"/>
                <a:ea typeface="Arial"/>
                <a:cs typeface="Arial"/>
                <a:sym typeface="Arial"/>
              </a:defRPr>
            </a:lvl9pPr>
          </a:lstStyle>
          <a:p>
            <a:endParaRPr/>
          </a:p>
        </p:txBody>
      </p:sp>
      <p:grpSp>
        <p:nvGrpSpPr>
          <p:cNvPr id="9" name="Google Shape;9;n"/>
          <p:cNvGrpSpPr/>
          <p:nvPr/>
        </p:nvGrpSpPr>
        <p:grpSpPr>
          <a:xfrm>
            <a:off x="6393468" y="8874285"/>
            <a:ext cx="417887" cy="292590"/>
            <a:chOff x="267" y="-340"/>
            <a:chExt cx="7144" cy="5001"/>
          </a:xfrm>
        </p:grpSpPr>
        <p:sp>
          <p:nvSpPr>
            <p:cNvPr id="10" name="Google Shape;10;n"/>
            <p:cNvSpPr/>
            <p:nvPr/>
          </p:nvSpPr>
          <p:spPr>
            <a:xfrm>
              <a:off x="267" y="-340"/>
              <a:ext cx="7144" cy="5001"/>
            </a:xfrm>
            <a:custGeom>
              <a:avLst/>
              <a:gdLst/>
              <a:ahLst/>
              <a:cxnLst/>
              <a:rect l="l" t="t" r="r" b="b"/>
              <a:pathLst>
                <a:path w="120000" h="120000" extrusionOk="0">
                  <a:moveTo>
                    <a:pt x="49930" y="13055"/>
                  </a:moveTo>
                  <a:cubicBezTo>
                    <a:pt x="53823" y="7322"/>
                    <a:pt x="59185" y="3746"/>
                    <a:pt x="65143" y="3746"/>
                  </a:cubicBezTo>
                  <a:cubicBezTo>
                    <a:pt x="73088" y="3746"/>
                    <a:pt x="80000" y="10047"/>
                    <a:pt x="83654" y="19413"/>
                  </a:cubicBezTo>
                  <a:cubicBezTo>
                    <a:pt x="86871" y="17369"/>
                    <a:pt x="90407" y="16234"/>
                    <a:pt x="94101" y="16234"/>
                  </a:cubicBezTo>
                  <a:cubicBezTo>
                    <a:pt x="108401" y="16234"/>
                    <a:pt x="119999" y="32923"/>
                    <a:pt x="119999" y="53528"/>
                  </a:cubicBezTo>
                  <a:cubicBezTo>
                    <a:pt x="119999" y="74134"/>
                    <a:pt x="108401" y="90823"/>
                    <a:pt x="94101" y="90823"/>
                  </a:cubicBezTo>
                  <a:cubicBezTo>
                    <a:pt x="92393" y="90823"/>
                    <a:pt x="90685" y="90539"/>
                    <a:pt x="89016" y="90085"/>
                  </a:cubicBezTo>
                  <a:cubicBezTo>
                    <a:pt x="85799" y="98372"/>
                    <a:pt x="79602" y="103935"/>
                    <a:pt x="72532" y="103935"/>
                  </a:cubicBezTo>
                  <a:cubicBezTo>
                    <a:pt x="69553" y="103935"/>
                    <a:pt x="66732" y="102970"/>
                    <a:pt x="64270" y="101210"/>
                  </a:cubicBezTo>
                  <a:cubicBezTo>
                    <a:pt x="60973" y="112223"/>
                    <a:pt x="53306" y="120000"/>
                    <a:pt x="44409" y="120000"/>
                  </a:cubicBezTo>
                  <a:cubicBezTo>
                    <a:pt x="35114" y="120000"/>
                    <a:pt x="27209" y="111598"/>
                    <a:pt x="24150" y="99791"/>
                  </a:cubicBezTo>
                  <a:cubicBezTo>
                    <a:pt x="22840" y="100189"/>
                    <a:pt x="21449" y="100416"/>
                    <a:pt x="20019" y="100416"/>
                  </a:cubicBezTo>
                  <a:cubicBezTo>
                    <a:pt x="8977" y="100416"/>
                    <a:pt x="0" y="87473"/>
                    <a:pt x="0" y="71523"/>
                  </a:cubicBezTo>
                  <a:cubicBezTo>
                    <a:pt x="0" y="60794"/>
                    <a:pt x="4051" y="51485"/>
                    <a:pt x="10009" y="46490"/>
                  </a:cubicBezTo>
                  <a:cubicBezTo>
                    <a:pt x="8778" y="42403"/>
                    <a:pt x="8103" y="37918"/>
                    <a:pt x="8103" y="33263"/>
                  </a:cubicBezTo>
                  <a:cubicBezTo>
                    <a:pt x="8103" y="14872"/>
                    <a:pt x="18550" y="0"/>
                    <a:pt x="31420" y="0"/>
                  </a:cubicBezTo>
                  <a:cubicBezTo>
                    <a:pt x="38967" y="0"/>
                    <a:pt x="45680" y="5108"/>
                    <a:pt x="49930" y="13055"/>
                  </a:cubicBezTo>
                  <a:close/>
                </a:path>
              </a:pathLst>
            </a:custGeom>
            <a:solidFill>
              <a:srgbClr val="0A9AD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1" name="Google Shape;11;n"/>
            <p:cNvSpPr/>
            <p:nvPr/>
          </p:nvSpPr>
          <p:spPr>
            <a:xfrm>
              <a:off x="1297"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786" y="89154"/>
                    <a:pt x="12511" y="88309"/>
                  </a:cubicBezTo>
                  <a:cubicBezTo>
                    <a:pt x="11374" y="87887"/>
                    <a:pt x="9099" y="87042"/>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2" name="Google Shape;12;n"/>
            <p:cNvSpPr/>
            <p:nvPr/>
          </p:nvSpPr>
          <p:spPr>
            <a:xfrm>
              <a:off x="3443" y="1670"/>
              <a:ext cx="499" cy="672"/>
            </a:xfrm>
            <a:custGeom>
              <a:avLst/>
              <a:gdLst/>
              <a:ahLst/>
              <a:cxnLst/>
              <a:rect l="l" t="t" r="r" b="b"/>
              <a:pathLst>
                <a:path w="120000" h="120000" extrusionOk="0">
                  <a:moveTo>
                    <a:pt x="1137" y="103943"/>
                  </a:moveTo>
                  <a:cubicBezTo>
                    <a:pt x="0" y="106056"/>
                    <a:pt x="1137" y="106478"/>
                    <a:pt x="1706" y="106901"/>
                  </a:cubicBezTo>
                  <a:cubicBezTo>
                    <a:pt x="5118" y="108591"/>
                    <a:pt x="8530" y="109859"/>
                    <a:pt x="11374" y="111126"/>
                  </a:cubicBezTo>
                  <a:cubicBezTo>
                    <a:pt x="29004" y="118309"/>
                    <a:pt x="45497" y="120000"/>
                    <a:pt x="63127" y="120000"/>
                  </a:cubicBezTo>
                  <a:cubicBezTo>
                    <a:pt x="98388" y="120000"/>
                    <a:pt x="120000" y="106478"/>
                    <a:pt x="120000" y="84084"/>
                  </a:cubicBezTo>
                  <a:cubicBezTo>
                    <a:pt x="120000" y="83239"/>
                    <a:pt x="120000" y="83239"/>
                    <a:pt x="120000" y="83239"/>
                  </a:cubicBezTo>
                  <a:cubicBezTo>
                    <a:pt x="120000" y="62535"/>
                    <a:pt x="95545" y="55352"/>
                    <a:pt x="72227" y="49859"/>
                  </a:cubicBezTo>
                  <a:cubicBezTo>
                    <a:pt x="69383" y="49014"/>
                    <a:pt x="69383" y="49014"/>
                    <a:pt x="69383" y="49014"/>
                  </a:cubicBezTo>
                  <a:cubicBezTo>
                    <a:pt x="51753" y="44788"/>
                    <a:pt x="36398" y="40985"/>
                    <a:pt x="36398" y="32535"/>
                  </a:cubicBezTo>
                  <a:cubicBezTo>
                    <a:pt x="36398" y="32112"/>
                    <a:pt x="36398" y="32112"/>
                    <a:pt x="36398" y="32112"/>
                  </a:cubicBezTo>
                  <a:cubicBezTo>
                    <a:pt x="36398" y="24929"/>
                    <a:pt x="45497" y="19436"/>
                    <a:pt x="59146" y="19436"/>
                  </a:cubicBezTo>
                  <a:cubicBezTo>
                    <a:pt x="74502" y="19436"/>
                    <a:pt x="92132" y="23239"/>
                    <a:pt x="104075" y="27887"/>
                  </a:cubicBezTo>
                  <a:cubicBezTo>
                    <a:pt x="104075" y="27887"/>
                    <a:pt x="107488" y="29577"/>
                    <a:pt x="108625" y="27042"/>
                  </a:cubicBezTo>
                  <a:cubicBezTo>
                    <a:pt x="109194" y="25774"/>
                    <a:pt x="114881" y="13943"/>
                    <a:pt x="115450" y="12676"/>
                  </a:cubicBezTo>
                  <a:cubicBezTo>
                    <a:pt x="116587" y="11408"/>
                    <a:pt x="115450" y="10563"/>
                    <a:pt x="113744" y="9718"/>
                  </a:cubicBezTo>
                  <a:cubicBezTo>
                    <a:pt x="100663" y="3802"/>
                    <a:pt x="82464" y="0"/>
                    <a:pt x="63696" y="0"/>
                  </a:cubicBezTo>
                  <a:cubicBezTo>
                    <a:pt x="59715" y="0"/>
                    <a:pt x="59715" y="0"/>
                    <a:pt x="59715" y="0"/>
                  </a:cubicBezTo>
                  <a:cubicBezTo>
                    <a:pt x="27867" y="0"/>
                    <a:pt x="5118" y="14366"/>
                    <a:pt x="5118" y="35070"/>
                  </a:cubicBezTo>
                  <a:cubicBezTo>
                    <a:pt x="5118" y="35492"/>
                    <a:pt x="5118" y="35492"/>
                    <a:pt x="5118" y="35492"/>
                  </a:cubicBezTo>
                  <a:cubicBezTo>
                    <a:pt x="5118" y="57464"/>
                    <a:pt x="30142" y="64647"/>
                    <a:pt x="53459" y="69295"/>
                  </a:cubicBezTo>
                  <a:cubicBezTo>
                    <a:pt x="56872" y="70140"/>
                    <a:pt x="56872" y="70140"/>
                    <a:pt x="56872" y="70140"/>
                  </a:cubicBezTo>
                  <a:cubicBezTo>
                    <a:pt x="73933" y="73943"/>
                    <a:pt x="88720" y="77323"/>
                    <a:pt x="88720" y="86197"/>
                  </a:cubicBezTo>
                  <a:cubicBezTo>
                    <a:pt x="88720" y="86619"/>
                    <a:pt x="88720" y="86619"/>
                    <a:pt x="88720" y="86619"/>
                  </a:cubicBezTo>
                  <a:cubicBezTo>
                    <a:pt x="88720" y="95070"/>
                    <a:pt x="79052" y="100985"/>
                    <a:pt x="63696" y="100985"/>
                  </a:cubicBezTo>
                  <a:cubicBezTo>
                    <a:pt x="58009" y="100985"/>
                    <a:pt x="38672" y="100985"/>
                    <a:pt x="18199" y="91267"/>
                  </a:cubicBezTo>
                  <a:cubicBezTo>
                    <a:pt x="15924" y="90000"/>
                    <a:pt x="14218" y="89577"/>
                    <a:pt x="12511" y="88309"/>
                  </a:cubicBezTo>
                  <a:cubicBezTo>
                    <a:pt x="11943" y="88309"/>
                    <a:pt x="9099" y="87464"/>
                    <a:pt x="7962" y="89577"/>
                  </a:cubicBezTo>
                  <a:lnTo>
                    <a:pt x="1137" y="103943"/>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3" name="Google Shape;13;n"/>
            <p:cNvSpPr/>
            <p:nvPr/>
          </p:nvSpPr>
          <p:spPr>
            <a:xfrm>
              <a:off x="4454" y="1670"/>
              <a:ext cx="595" cy="672"/>
            </a:xfrm>
            <a:custGeom>
              <a:avLst/>
              <a:gdLst/>
              <a:ahLst/>
              <a:cxnLst/>
              <a:rect l="l" t="t" r="r" b="b"/>
              <a:pathLst>
                <a:path w="120000" h="120000" extrusionOk="0">
                  <a:moveTo>
                    <a:pt x="116666" y="36760"/>
                  </a:moveTo>
                  <a:cubicBezTo>
                    <a:pt x="114285" y="29154"/>
                    <a:pt x="110476" y="22816"/>
                    <a:pt x="105238" y="17746"/>
                  </a:cubicBezTo>
                  <a:cubicBezTo>
                    <a:pt x="100476" y="12253"/>
                    <a:pt x="93809" y="8028"/>
                    <a:pt x="86190" y="5070"/>
                  </a:cubicBezTo>
                  <a:cubicBezTo>
                    <a:pt x="79047" y="1690"/>
                    <a:pt x="70000" y="0"/>
                    <a:pt x="60000" y="0"/>
                  </a:cubicBezTo>
                  <a:cubicBezTo>
                    <a:pt x="50000" y="0"/>
                    <a:pt x="40952" y="1690"/>
                    <a:pt x="33809" y="5070"/>
                  </a:cubicBezTo>
                  <a:cubicBezTo>
                    <a:pt x="26190" y="8028"/>
                    <a:pt x="19523" y="12253"/>
                    <a:pt x="14761" y="17746"/>
                  </a:cubicBezTo>
                  <a:cubicBezTo>
                    <a:pt x="9523" y="22816"/>
                    <a:pt x="5714" y="29154"/>
                    <a:pt x="3333" y="36760"/>
                  </a:cubicBezTo>
                  <a:cubicBezTo>
                    <a:pt x="952" y="43943"/>
                    <a:pt x="0" y="51549"/>
                    <a:pt x="0" y="60000"/>
                  </a:cubicBezTo>
                  <a:cubicBezTo>
                    <a:pt x="0" y="68450"/>
                    <a:pt x="952" y="76478"/>
                    <a:pt x="3333" y="83661"/>
                  </a:cubicBezTo>
                  <a:cubicBezTo>
                    <a:pt x="5714" y="90845"/>
                    <a:pt x="9523" y="97183"/>
                    <a:pt x="14761" y="102676"/>
                  </a:cubicBezTo>
                  <a:cubicBezTo>
                    <a:pt x="19523" y="107746"/>
                    <a:pt x="26190" y="111971"/>
                    <a:pt x="33809" y="115352"/>
                  </a:cubicBezTo>
                  <a:cubicBezTo>
                    <a:pt x="40952" y="118309"/>
                    <a:pt x="50000" y="120000"/>
                    <a:pt x="60000" y="120000"/>
                  </a:cubicBezTo>
                  <a:cubicBezTo>
                    <a:pt x="70000" y="120000"/>
                    <a:pt x="79047" y="118309"/>
                    <a:pt x="86190" y="115352"/>
                  </a:cubicBezTo>
                  <a:cubicBezTo>
                    <a:pt x="93809" y="111971"/>
                    <a:pt x="100476" y="107746"/>
                    <a:pt x="105238" y="102676"/>
                  </a:cubicBezTo>
                  <a:cubicBezTo>
                    <a:pt x="110476" y="97183"/>
                    <a:pt x="114285" y="90845"/>
                    <a:pt x="116666" y="83661"/>
                  </a:cubicBezTo>
                  <a:cubicBezTo>
                    <a:pt x="119047" y="76478"/>
                    <a:pt x="120000" y="68450"/>
                    <a:pt x="120000" y="60000"/>
                  </a:cubicBezTo>
                  <a:cubicBezTo>
                    <a:pt x="120000" y="51549"/>
                    <a:pt x="119047" y="43943"/>
                    <a:pt x="116666" y="36760"/>
                  </a:cubicBezTo>
                  <a:moveTo>
                    <a:pt x="91904" y="60000"/>
                  </a:moveTo>
                  <a:cubicBezTo>
                    <a:pt x="91904" y="72676"/>
                    <a:pt x="89047" y="82816"/>
                    <a:pt x="83809" y="90000"/>
                  </a:cubicBezTo>
                  <a:cubicBezTo>
                    <a:pt x="78571" y="96760"/>
                    <a:pt x="70952" y="100140"/>
                    <a:pt x="60000" y="100140"/>
                  </a:cubicBezTo>
                  <a:cubicBezTo>
                    <a:pt x="49047" y="100140"/>
                    <a:pt x="41428" y="96760"/>
                    <a:pt x="36190" y="90000"/>
                  </a:cubicBezTo>
                  <a:cubicBezTo>
                    <a:pt x="30952" y="82816"/>
                    <a:pt x="28571" y="72676"/>
                    <a:pt x="28571" y="60000"/>
                  </a:cubicBezTo>
                  <a:cubicBezTo>
                    <a:pt x="28571" y="47323"/>
                    <a:pt x="30952" y="37605"/>
                    <a:pt x="36190" y="30422"/>
                  </a:cubicBezTo>
                  <a:cubicBezTo>
                    <a:pt x="41428" y="23661"/>
                    <a:pt x="49047" y="20281"/>
                    <a:pt x="60000" y="20281"/>
                  </a:cubicBezTo>
                  <a:cubicBezTo>
                    <a:pt x="70952" y="20281"/>
                    <a:pt x="78571" y="23661"/>
                    <a:pt x="83809" y="30422"/>
                  </a:cubicBezTo>
                  <a:cubicBezTo>
                    <a:pt x="89047" y="37605"/>
                    <a:pt x="91904" y="47323"/>
                    <a:pt x="91904" y="60000"/>
                  </a:cubicBezTo>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4" name="Google Shape;14;n"/>
            <p:cNvSpPr/>
            <p:nvPr/>
          </p:nvSpPr>
          <p:spPr>
            <a:xfrm>
              <a:off x="5565" y="1670"/>
              <a:ext cx="507" cy="670"/>
            </a:xfrm>
            <a:custGeom>
              <a:avLst/>
              <a:gdLst/>
              <a:ahLst/>
              <a:cxnLst/>
              <a:rect l="l" t="t" r="r" b="b"/>
              <a:pathLst>
                <a:path w="120000" h="120000" extrusionOk="0">
                  <a:moveTo>
                    <a:pt x="111588" y="97102"/>
                  </a:moveTo>
                  <a:cubicBezTo>
                    <a:pt x="111028" y="94982"/>
                    <a:pt x="108224" y="95830"/>
                    <a:pt x="108224" y="95830"/>
                  </a:cubicBezTo>
                  <a:cubicBezTo>
                    <a:pt x="103738" y="97102"/>
                    <a:pt x="99252" y="97950"/>
                    <a:pt x="94766" y="98798"/>
                  </a:cubicBezTo>
                  <a:cubicBezTo>
                    <a:pt x="89719" y="99222"/>
                    <a:pt x="84672" y="99646"/>
                    <a:pt x="78504" y="99646"/>
                  </a:cubicBezTo>
                  <a:cubicBezTo>
                    <a:pt x="64485" y="99646"/>
                    <a:pt x="53271" y="96254"/>
                    <a:pt x="45420" y="90318"/>
                  </a:cubicBezTo>
                  <a:cubicBezTo>
                    <a:pt x="37570" y="83957"/>
                    <a:pt x="33084" y="73780"/>
                    <a:pt x="33084" y="60212"/>
                  </a:cubicBezTo>
                  <a:cubicBezTo>
                    <a:pt x="33084" y="47915"/>
                    <a:pt x="37009" y="38586"/>
                    <a:pt x="44299" y="31378"/>
                  </a:cubicBezTo>
                  <a:cubicBezTo>
                    <a:pt x="51028" y="24169"/>
                    <a:pt x="62242" y="20777"/>
                    <a:pt x="76261" y="20777"/>
                  </a:cubicBezTo>
                  <a:cubicBezTo>
                    <a:pt x="88598" y="20777"/>
                    <a:pt x="97570" y="21625"/>
                    <a:pt x="107102" y="23745"/>
                  </a:cubicBezTo>
                  <a:cubicBezTo>
                    <a:pt x="107102" y="23745"/>
                    <a:pt x="109345" y="24593"/>
                    <a:pt x="110467" y="22473"/>
                  </a:cubicBezTo>
                  <a:cubicBezTo>
                    <a:pt x="112710" y="16961"/>
                    <a:pt x="114953" y="13144"/>
                    <a:pt x="117757" y="7632"/>
                  </a:cubicBezTo>
                  <a:cubicBezTo>
                    <a:pt x="118317" y="5936"/>
                    <a:pt x="116635" y="5088"/>
                    <a:pt x="115514" y="4664"/>
                  </a:cubicBezTo>
                  <a:cubicBezTo>
                    <a:pt x="112149" y="3816"/>
                    <a:pt x="103177" y="2120"/>
                    <a:pt x="96448" y="1272"/>
                  </a:cubicBezTo>
                  <a:cubicBezTo>
                    <a:pt x="90280" y="424"/>
                    <a:pt x="82990" y="0"/>
                    <a:pt x="74579" y="0"/>
                  </a:cubicBezTo>
                  <a:cubicBezTo>
                    <a:pt x="62242" y="0"/>
                    <a:pt x="51588" y="1696"/>
                    <a:pt x="42056" y="4664"/>
                  </a:cubicBezTo>
                  <a:cubicBezTo>
                    <a:pt x="33084" y="8056"/>
                    <a:pt x="25233" y="12296"/>
                    <a:pt x="19065" y="17385"/>
                  </a:cubicBezTo>
                  <a:cubicBezTo>
                    <a:pt x="12897" y="22897"/>
                    <a:pt x="7850" y="29257"/>
                    <a:pt x="5046" y="36466"/>
                  </a:cubicBezTo>
                  <a:cubicBezTo>
                    <a:pt x="1682" y="43674"/>
                    <a:pt x="0" y="51731"/>
                    <a:pt x="0" y="60212"/>
                  </a:cubicBezTo>
                  <a:cubicBezTo>
                    <a:pt x="0" y="78445"/>
                    <a:pt x="6728" y="93286"/>
                    <a:pt x="19626" y="103886"/>
                  </a:cubicBezTo>
                  <a:cubicBezTo>
                    <a:pt x="32523" y="114487"/>
                    <a:pt x="51588" y="120000"/>
                    <a:pt x="76822" y="120000"/>
                  </a:cubicBezTo>
                  <a:cubicBezTo>
                    <a:pt x="91401" y="120000"/>
                    <a:pt x="106542" y="117879"/>
                    <a:pt x="117757" y="114487"/>
                  </a:cubicBezTo>
                  <a:cubicBezTo>
                    <a:pt x="117757" y="114487"/>
                    <a:pt x="120000" y="113639"/>
                    <a:pt x="118878" y="111943"/>
                  </a:cubicBezTo>
                  <a:lnTo>
                    <a:pt x="111588" y="97102"/>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5" name="Google Shape;15;n"/>
            <p:cNvSpPr/>
            <p:nvPr/>
          </p:nvSpPr>
          <p:spPr>
            <a:xfrm>
              <a:off x="6108"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6" name="Google Shape;16;n"/>
            <p:cNvSpPr/>
            <p:nvPr/>
          </p:nvSpPr>
          <p:spPr>
            <a:xfrm>
              <a:off x="2793" y="1670"/>
              <a:ext cx="581" cy="672"/>
            </a:xfrm>
            <a:custGeom>
              <a:avLst/>
              <a:gdLst/>
              <a:ahLst/>
              <a:cxnLst/>
              <a:rect l="l" t="t" r="r" b="b"/>
              <a:pathLst>
                <a:path w="120000" h="120000" extrusionOk="0">
                  <a:moveTo>
                    <a:pt x="114634" y="32535"/>
                  </a:moveTo>
                  <a:cubicBezTo>
                    <a:pt x="112682" y="25352"/>
                    <a:pt x="107317" y="18591"/>
                    <a:pt x="103902" y="15211"/>
                  </a:cubicBezTo>
                  <a:cubicBezTo>
                    <a:pt x="98048" y="10140"/>
                    <a:pt x="92682" y="6338"/>
                    <a:pt x="87317" y="4647"/>
                  </a:cubicBezTo>
                  <a:cubicBezTo>
                    <a:pt x="80487" y="1690"/>
                    <a:pt x="72195" y="0"/>
                    <a:pt x="62926" y="0"/>
                  </a:cubicBezTo>
                  <a:cubicBezTo>
                    <a:pt x="52195" y="0"/>
                    <a:pt x="42439" y="1690"/>
                    <a:pt x="34634" y="5070"/>
                  </a:cubicBezTo>
                  <a:cubicBezTo>
                    <a:pt x="26829" y="8028"/>
                    <a:pt x="20487" y="12676"/>
                    <a:pt x="15121" y="17746"/>
                  </a:cubicBezTo>
                  <a:cubicBezTo>
                    <a:pt x="9756" y="23239"/>
                    <a:pt x="5853" y="30000"/>
                    <a:pt x="3414" y="37183"/>
                  </a:cubicBezTo>
                  <a:cubicBezTo>
                    <a:pt x="975" y="44366"/>
                    <a:pt x="0" y="52394"/>
                    <a:pt x="0" y="60845"/>
                  </a:cubicBezTo>
                  <a:cubicBezTo>
                    <a:pt x="0" y="69295"/>
                    <a:pt x="975" y="77323"/>
                    <a:pt x="3902" y="84507"/>
                  </a:cubicBezTo>
                  <a:cubicBezTo>
                    <a:pt x="6341" y="91690"/>
                    <a:pt x="10243" y="98028"/>
                    <a:pt x="16097" y="103098"/>
                  </a:cubicBezTo>
                  <a:cubicBezTo>
                    <a:pt x="21463" y="108591"/>
                    <a:pt x="28780" y="112394"/>
                    <a:pt x="37560" y="115352"/>
                  </a:cubicBezTo>
                  <a:cubicBezTo>
                    <a:pt x="46341" y="118309"/>
                    <a:pt x="56585" y="120000"/>
                    <a:pt x="68780" y="120000"/>
                  </a:cubicBezTo>
                  <a:cubicBezTo>
                    <a:pt x="93170" y="119577"/>
                    <a:pt x="106341" y="114929"/>
                    <a:pt x="111707" y="112394"/>
                  </a:cubicBezTo>
                  <a:cubicBezTo>
                    <a:pt x="112682" y="111971"/>
                    <a:pt x="113170" y="111126"/>
                    <a:pt x="112195" y="109014"/>
                  </a:cubicBezTo>
                  <a:cubicBezTo>
                    <a:pt x="106829" y="95492"/>
                    <a:pt x="106829" y="95492"/>
                    <a:pt x="106829" y="95492"/>
                  </a:cubicBezTo>
                  <a:cubicBezTo>
                    <a:pt x="105853" y="93380"/>
                    <a:pt x="103414" y="94225"/>
                    <a:pt x="103414" y="94225"/>
                  </a:cubicBezTo>
                  <a:cubicBezTo>
                    <a:pt x="97560" y="95915"/>
                    <a:pt x="88780" y="99718"/>
                    <a:pt x="68292" y="99718"/>
                  </a:cubicBezTo>
                  <a:cubicBezTo>
                    <a:pt x="55121" y="99295"/>
                    <a:pt x="45365" y="95915"/>
                    <a:pt x="39024" y="90845"/>
                  </a:cubicBezTo>
                  <a:cubicBezTo>
                    <a:pt x="32682" y="85352"/>
                    <a:pt x="29756" y="77323"/>
                    <a:pt x="29268" y="66338"/>
                  </a:cubicBezTo>
                  <a:cubicBezTo>
                    <a:pt x="114634" y="66338"/>
                    <a:pt x="114634" y="66338"/>
                    <a:pt x="114634" y="66338"/>
                  </a:cubicBezTo>
                  <a:cubicBezTo>
                    <a:pt x="114634" y="66338"/>
                    <a:pt x="117073" y="66338"/>
                    <a:pt x="117073" y="64225"/>
                  </a:cubicBezTo>
                  <a:cubicBezTo>
                    <a:pt x="117073" y="63380"/>
                    <a:pt x="120000" y="49014"/>
                    <a:pt x="114634" y="32535"/>
                  </a:cubicBezTo>
                  <a:close/>
                  <a:moveTo>
                    <a:pt x="29756" y="47746"/>
                  </a:moveTo>
                  <a:cubicBezTo>
                    <a:pt x="30731" y="40985"/>
                    <a:pt x="33170" y="35070"/>
                    <a:pt x="36585" y="30422"/>
                  </a:cubicBezTo>
                  <a:cubicBezTo>
                    <a:pt x="41951" y="23661"/>
                    <a:pt x="49756" y="19859"/>
                    <a:pt x="60975" y="19859"/>
                  </a:cubicBezTo>
                  <a:cubicBezTo>
                    <a:pt x="72195" y="19859"/>
                    <a:pt x="79512" y="23661"/>
                    <a:pt x="84878" y="30422"/>
                  </a:cubicBezTo>
                  <a:cubicBezTo>
                    <a:pt x="88292" y="35070"/>
                    <a:pt x="89756" y="40985"/>
                    <a:pt x="90731" y="47746"/>
                  </a:cubicBezTo>
                  <a:lnTo>
                    <a:pt x="29756" y="47746"/>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7" name="Google Shape;17;n"/>
            <p:cNvSpPr/>
            <p:nvPr/>
          </p:nvSpPr>
          <p:spPr>
            <a:xfrm>
              <a:off x="1870" y="1670"/>
              <a:ext cx="536" cy="672"/>
            </a:xfrm>
            <a:custGeom>
              <a:avLst/>
              <a:gdLst/>
              <a:ahLst/>
              <a:cxnLst/>
              <a:rect l="l" t="t" r="r" b="b"/>
              <a:pathLst>
                <a:path w="120000" h="120000" extrusionOk="0">
                  <a:moveTo>
                    <a:pt x="75066" y="44366"/>
                  </a:moveTo>
                  <a:cubicBezTo>
                    <a:pt x="71365" y="44366"/>
                    <a:pt x="66607" y="43943"/>
                    <a:pt x="60792" y="43943"/>
                  </a:cubicBezTo>
                  <a:cubicBezTo>
                    <a:pt x="52863" y="43943"/>
                    <a:pt x="44933" y="44788"/>
                    <a:pt x="38061" y="46478"/>
                  </a:cubicBezTo>
                  <a:cubicBezTo>
                    <a:pt x="30660" y="48169"/>
                    <a:pt x="24317" y="50281"/>
                    <a:pt x="18502" y="53661"/>
                  </a:cubicBezTo>
                  <a:cubicBezTo>
                    <a:pt x="12687" y="56619"/>
                    <a:pt x="8458" y="60845"/>
                    <a:pt x="5286" y="65915"/>
                  </a:cubicBezTo>
                  <a:cubicBezTo>
                    <a:pt x="2114" y="70563"/>
                    <a:pt x="0" y="76478"/>
                    <a:pt x="0" y="82816"/>
                  </a:cubicBezTo>
                  <a:cubicBezTo>
                    <a:pt x="0" y="89577"/>
                    <a:pt x="1585" y="95070"/>
                    <a:pt x="4229" y="99718"/>
                  </a:cubicBezTo>
                  <a:cubicBezTo>
                    <a:pt x="7400" y="104366"/>
                    <a:pt x="11101" y="108169"/>
                    <a:pt x="16387" y="111126"/>
                  </a:cubicBezTo>
                  <a:cubicBezTo>
                    <a:pt x="21674" y="114084"/>
                    <a:pt x="28017" y="116619"/>
                    <a:pt x="35418" y="117887"/>
                  </a:cubicBezTo>
                  <a:cubicBezTo>
                    <a:pt x="42819" y="119154"/>
                    <a:pt x="50748" y="120000"/>
                    <a:pt x="59735" y="120000"/>
                  </a:cubicBezTo>
                  <a:cubicBezTo>
                    <a:pt x="69251" y="120000"/>
                    <a:pt x="78766" y="119154"/>
                    <a:pt x="87753" y="117887"/>
                  </a:cubicBezTo>
                  <a:cubicBezTo>
                    <a:pt x="97268" y="116619"/>
                    <a:pt x="108370" y="114929"/>
                    <a:pt x="111013" y="114507"/>
                  </a:cubicBezTo>
                  <a:cubicBezTo>
                    <a:pt x="114185" y="113661"/>
                    <a:pt x="117885" y="112816"/>
                    <a:pt x="117885" y="112816"/>
                  </a:cubicBezTo>
                  <a:cubicBezTo>
                    <a:pt x="120000" y="112394"/>
                    <a:pt x="120000" y="110704"/>
                    <a:pt x="120000" y="110704"/>
                  </a:cubicBezTo>
                  <a:cubicBezTo>
                    <a:pt x="120000" y="43098"/>
                    <a:pt x="120000" y="43098"/>
                    <a:pt x="120000" y="43098"/>
                  </a:cubicBezTo>
                  <a:cubicBezTo>
                    <a:pt x="120000" y="28309"/>
                    <a:pt x="114713" y="16901"/>
                    <a:pt x="105198" y="10140"/>
                  </a:cubicBezTo>
                  <a:cubicBezTo>
                    <a:pt x="95154" y="3380"/>
                    <a:pt x="80881" y="0"/>
                    <a:pt x="62378" y="0"/>
                  </a:cubicBezTo>
                  <a:cubicBezTo>
                    <a:pt x="55506" y="0"/>
                    <a:pt x="44405" y="845"/>
                    <a:pt x="38061" y="1690"/>
                  </a:cubicBezTo>
                  <a:cubicBezTo>
                    <a:pt x="38061" y="1690"/>
                    <a:pt x="17444" y="5070"/>
                    <a:pt x="9515" y="10140"/>
                  </a:cubicBezTo>
                  <a:cubicBezTo>
                    <a:pt x="9515" y="10140"/>
                    <a:pt x="7400" y="10985"/>
                    <a:pt x="8458" y="13098"/>
                  </a:cubicBezTo>
                  <a:cubicBezTo>
                    <a:pt x="14801" y="27042"/>
                    <a:pt x="14801" y="27042"/>
                    <a:pt x="14801" y="27042"/>
                  </a:cubicBezTo>
                  <a:cubicBezTo>
                    <a:pt x="15859" y="29154"/>
                    <a:pt x="17973" y="28309"/>
                    <a:pt x="17973" y="28309"/>
                  </a:cubicBezTo>
                  <a:cubicBezTo>
                    <a:pt x="17973" y="28309"/>
                    <a:pt x="18502" y="28309"/>
                    <a:pt x="19559" y="27887"/>
                  </a:cubicBezTo>
                  <a:cubicBezTo>
                    <a:pt x="37533" y="20281"/>
                    <a:pt x="59735" y="20281"/>
                    <a:pt x="59735" y="20281"/>
                  </a:cubicBezTo>
                  <a:cubicBezTo>
                    <a:pt x="69779" y="20281"/>
                    <a:pt x="77709" y="21971"/>
                    <a:pt x="82995" y="24929"/>
                  </a:cubicBezTo>
                  <a:cubicBezTo>
                    <a:pt x="87753" y="28309"/>
                    <a:pt x="90396" y="32957"/>
                    <a:pt x="90396" y="42676"/>
                  </a:cubicBezTo>
                  <a:cubicBezTo>
                    <a:pt x="90396" y="46056"/>
                    <a:pt x="90396" y="46056"/>
                    <a:pt x="90396" y="46056"/>
                  </a:cubicBezTo>
                  <a:cubicBezTo>
                    <a:pt x="82466" y="44788"/>
                    <a:pt x="75066" y="44366"/>
                    <a:pt x="75066" y="44366"/>
                  </a:cubicBezTo>
                  <a:close/>
                  <a:moveTo>
                    <a:pt x="38061" y="96338"/>
                  </a:moveTo>
                  <a:cubicBezTo>
                    <a:pt x="34889" y="94225"/>
                    <a:pt x="34361" y="93380"/>
                    <a:pt x="32775" y="92112"/>
                  </a:cubicBezTo>
                  <a:cubicBezTo>
                    <a:pt x="31189" y="89577"/>
                    <a:pt x="30132" y="86619"/>
                    <a:pt x="30132" y="82394"/>
                  </a:cubicBezTo>
                  <a:cubicBezTo>
                    <a:pt x="30132" y="76056"/>
                    <a:pt x="32775" y="71408"/>
                    <a:pt x="38590" y="68028"/>
                  </a:cubicBezTo>
                  <a:cubicBezTo>
                    <a:pt x="38590" y="68028"/>
                    <a:pt x="46519" y="62535"/>
                    <a:pt x="65022" y="62535"/>
                  </a:cubicBezTo>
                  <a:cubicBezTo>
                    <a:pt x="78766" y="62957"/>
                    <a:pt x="90396" y="64225"/>
                    <a:pt x="90396" y="64225"/>
                  </a:cubicBezTo>
                  <a:cubicBezTo>
                    <a:pt x="90396" y="98028"/>
                    <a:pt x="90396" y="98028"/>
                    <a:pt x="90396" y="98028"/>
                  </a:cubicBezTo>
                  <a:cubicBezTo>
                    <a:pt x="90396" y="98028"/>
                    <a:pt x="90396" y="98028"/>
                    <a:pt x="90396" y="98028"/>
                  </a:cubicBezTo>
                  <a:cubicBezTo>
                    <a:pt x="90396" y="98028"/>
                    <a:pt x="78766" y="100140"/>
                    <a:pt x="65550" y="100563"/>
                  </a:cubicBezTo>
                  <a:cubicBezTo>
                    <a:pt x="46519" y="101408"/>
                    <a:pt x="38061" y="96338"/>
                    <a:pt x="38061" y="9633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8" name="Google Shape;18;n"/>
            <p:cNvSpPr/>
            <p:nvPr/>
          </p:nvSpPr>
          <p:spPr>
            <a:xfrm>
              <a:off x="5161" y="1676"/>
              <a:ext cx="385" cy="652"/>
            </a:xfrm>
            <a:custGeom>
              <a:avLst/>
              <a:gdLst/>
              <a:ahLst/>
              <a:cxnLst/>
              <a:rect l="l" t="t" r="r" b="b"/>
              <a:pathLst>
                <a:path w="120000" h="120000" extrusionOk="0">
                  <a:moveTo>
                    <a:pt x="119263" y="5652"/>
                  </a:moveTo>
                  <a:cubicBezTo>
                    <a:pt x="120000" y="3913"/>
                    <a:pt x="118527" y="3043"/>
                    <a:pt x="117055" y="3043"/>
                  </a:cubicBezTo>
                  <a:cubicBezTo>
                    <a:pt x="114846" y="2173"/>
                    <a:pt x="104539" y="869"/>
                    <a:pt x="95705" y="869"/>
                  </a:cubicBezTo>
                  <a:cubicBezTo>
                    <a:pt x="79509" y="0"/>
                    <a:pt x="70674" y="1739"/>
                    <a:pt x="62576" y="3913"/>
                  </a:cubicBezTo>
                  <a:cubicBezTo>
                    <a:pt x="54478" y="6086"/>
                    <a:pt x="45644" y="9565"/>
                    <a:pt x="40490" y="13478"/>
                  </a:cubicBezTo>
                  <a:cubicBezTo>
                    <a:pt x="40490" y="3913"/>
                    <a:pt x="40490" y="3913"/>
                    <a:pt x="40490" y="3913"/>
                  </a:cubicBezTo>
                  <a:cubicBezTo>
                    <a:pt x="40490" y="2608"/>
                    <a:pt x="39018" y="1739"/>
                    <a:pt x="36809" y="1739"/>
                  </a:cubicBezTo>
                  <a:cubicBezTo>
                    <a:pt x="3680" y="1739"/>
                    <a:pt x="3680" y="1739"/>
                    <a:pt x="3680" y="1739"/>
                  </a:cubicBezTo>
                  <a:cubicBezTo>
                    <a:pt x="2208" y="1739"/>
                    <a:pt x="0" y="2608"/>
                    <a:pt x="0" y="3913"/>
                  </a:cubicBezTo>
                  <a:cubicBezTo>
                    <a:pt x="0" y="117391"/>
                    <a:pt x="0" y="117391"/>
                    <a:pt x="0" y="117391"/>
                  </a:cubicBezTo>
                  <a:cubicBezTo>
                    <a:pt x="0" y="118695"/>
                    <a:pt x="2208" y="120000"/>
                    <a:pt x="4417" y="120000"/>
                  </a:cubicBezTo>
                  <a:cubicBezTo>
                    <a:pt x="38282" y="120000"/>
                    <a:pt x="38282" y="120000"/>
                    <a:pt x="38282" y="120000"/>
                  </a:cubicBezTo>
                  <a:cubicBezTo>
                    <a:pt x="40490" y="120000"/>
                    <a:pt x="41963" y="118695"/>
                    <a:pt x="41963" y="117391"/>
                  </a:cubicBezTo>
                  <a:cubicBezTo>
                    <a:pt x="41963" y="60869"/>
                    <a:pt x="41963" y="60869"/>
                    <a:pt x="41963" y="60869"/>
                  </a:cubicBezTo>
                  <a:cubicBezTo>
                    <a:pt x="41963" y="53478"/>
                    <a:pt x="43435" y="45652"/>
                    <a:pt x="46380" y="40869"/>
                  </a:cubicBezTo>
                  <a:cubicBezTo>
                    <a:pt x="49325" y="36086"/>
                    <a:pt x="53006" y="32608"/>
                    <a:pt x="57423" y="29565"/>
                  </a:cubicBezTo>
                  <a:cubicBezTo>
                    <a:pt x="62576" y="26956"/>
                    <a:pt x="67730" y="25217"/>
                    <a:pt x="73619" y="23913"/>
                  </a:cubicBezTo>
                  <a:cubicBezTo>
                    <a:pt x="79509" y="23043"/>
                    <a:pt x="86134" y="22608"/>
                    <a:pt x="90552" y="22608"/>
                  </a:cubicBezTo>
                  <a:cubicBezTo>
                    <a:pt x="97177" y="22608"/>
                    <a:pt x="104539" y="23478"/>
                    <a:pt x="104539" y="23478"/>
                  </a:cubicBezTo>
                  <a:cubicBezTo>
                    <a:pt x="107484" y="23913"/>
                    <a:pt x="108957" y="23043"/>
                    <a:pt x="109693" y="21739"/>
                  </a:cubicBezTo>
                  <a:cubicBezTo>
                    <a:pt x="111901" y="18260"/>
                    <a:pt x="117791" y="7826"/>
                    <a:pt x="119263" y="5652"/>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19" name="Google Shape;19;n"/>
            <p:cNvSpPr/>
            <p:nvPr/>
          </p:nvSpPr>
          <p:spPr>
            <a:xfrm>
              <a:off x="3806" y="1406"/>
              <a:ext cx="727" cy="1218"/>
            </a:xfrm>
            <a:custGeom>
              <a:avLst/>
              <a:gdLst/>
              <a:ahLst/>
              <a:cxnLst/>
              <a:rect l="l" t="t" r="r" b="b"/>
              <a:pathLst>
                <a:path w="120000" h="120000" extrusionOk="0">
                  <a:moveTo>
                    <a:pt x="118051" y="1398"/>
                  </a:moveTo>
                  <a:cubicBezTo>
                    <a:pt x="116103" y="932"/>
                    <a:pt x="114155" y="699"/>
                    <a:pt x="111428" y="466"/>
                  </a:cubicBezTo>
                  <a:cubicBezTo>
                    <a:pt x="108701" y="233"/>
                    <a:pt x="105584" y="0"/>
                    <a:pt x="102077" y="0"/>
                  </a:cubicBezTo>
                  <a:cubicBezTo>
                    <a:pt x="90000" y="0"/>
                    <a:pt x="80259" y="2097"/>
                    <a:pt x="73246" y="6291"/>
                  </a:cubicBezTo>
                  <a:cubicBezTo>
                    <a:pt x="66623" y="10252"/>
                    <a:pt x="61948" y="16543"/>
                    <a:pt x="59610" y="24699"/>
                  </a:cubicBezTo>
                  <a:cubicBezTo>
                    <a:pt x="58831" y="27495"/>
                    <a:pt x="58831" y="27495"/>
                    <a:pt x="58831" y="27495"/>
                  </a:cubicBezTo>
                  <a:cubicBezTo>
                    <a:pt x="43246" y="27495"/>
                    <a:pt x="43246" y="27495"/>
                    <a:pt x="43246" y="27495"/>
                  </a:cubicBezTo>
                  <a:cubicBezTo>
                    <a:pt x="43246" y="27495"/>
                    <a:pt x="41298" y="27495"/>
                    <a:pt x="40909" y="28660"/>
                  </a:cubicBezTo>
                  <a:cubicBezTo>
                    <a:pt x="38571" y="37048"/>
                    <a:pt x="38571" y="37048"/>
                    <a:pt x="38571" y="37048"/>
                  </a:cubicBezTo>
                  <a:cubicBezTo>
                    <a:pt x="38181" y="37980"/>
                    <a:pt x="38961" y="38446"/>
                    <a:pt x="40519" y="38446"/>
                  </a:cubicBezTo>
                  <a:cubicBezTo>
                    <a:pt x="55714" y="38446"/>
                    <a:pt x="55714" y="38446"/>
                    <a:pt x="55714" y="38446"/>
                  </a:cubicBezTo>
                  <a:cubicBezTo>
                    <a:pt x="40519" y="89475"/>
                    <a:pt x="40519" y="89475"/>
                    <a:pt x="40519" y="89475"/>
                  </a:cubicBezTo>
                  <a:cubicBezTo>
                    <a:pt x="39350" y="93669"/>
                    <a:pt x="37792" y="96932"/>
                    <a:pt x="36233" y="99495"/>
                  </a:cubicBezTo>
                  <a:cubicBezTo>
                    <a:pt x="34675" y="102058"/>
                    <a:pt x="33506" y="103922"/>
                    <a:pt x="31558" y="105320"/>
                  </a:cubicBezTo>
                  <a:cubicBezTo>
                    <a:pt x="30000" y="106718"/>
                    <a:pt x="28051" y="107650"/>
                    <a:pt x="25324" y="108116"/>
                  </a:cubicBezTo>
                  <a:cubicBezTo>
                    <a:pt x="22987" y="108582"/>
                    <a:pt x="20259" y="108815"/>
                    <a:pt x="17142" y="108815"/>
                  </a:cubicBezTo>
                  <a:cubicBezTo>
                    <a:pt x="15584" y="108815"/>
                    <a:pt x="13636" y="108815"/>
                    <a:pt x="11688" y="108582"/>
                  </a:cubicBezTo>
                  <a:cubicBezTo>
                    <a:pt x="10129" y="108349"/>
                    <a:pt x="9350" y="108116"/>
                    <a:pt x="8181" y="107883"/>
                  </a:cubicBezTo>
                  <a:cubicBezTo>
                    <a:pt x="8181" y="107883"/>
                    <a:pt x="6233" y="107417"/>
                    <a:pt x="5844" y="108582"/>
                  </a:cubicBezTo>
                  <a:cubicBezTo>
                    <a:pt x="5064" y="109281"/>
                    <a:pt x="1168" y="116038"/>
                    <a:pt x="779" y="116737"/>
                  </a:cubicBezTo>
                  <a:cubicBezTo>
                    <a:pt x="0" y="117669"/>
                    <a:pt x="779" y="118135"/>
                    <a:pt x="1558" y="118368"/>
                  </a:cubicBezTo>
                  <a:cubicBezTo>
                    <a:pt x="3896" y="118834"/>
                    <a:pt x="5064" y="119067"/>
                    <a:pt x="7792" y="119533"/>
                  </a:cubicBezTo>
                  <a:cubicBezTo>
                    <a:pt x="11688" y="120000"/>
                    <a:pt x="14805" y="120000"/>
                    <a:pt x="17922" y="120000"/>
                  </a:cubicBezTo>
                  <a:cubicBezTo>
                    <a:pt x="24155" y="120000"/>
                    <a:pt x="30000" y="119533"/>
                    <a:pt x="34675" y="118601"/>
                  </a:cubicBezTo>
                  <a:cubicBezTo>
                    <a:pt x="39350" y="117436"/>
                    <a:pt x="43636" y="115572"/>
                    <a:pt x="47142" y="113242"/>
                  </a:cubicBezTo>
                  <a:cubicBezTo>
                    <a:pt x="51428" y="110679"/>
                    <a:pt x="53766" y="107883"/>
                    <a:pt x="56103" y="104155"/>
                  </a:cubicBezTo>
                  <a:cubicBezTo>
                    <a:pt x="58441" y="100427"/>
                    <a:pt x="60389" y="95766"/>
                    <a:pt x="61948" y="90407"/>
                  </a:cubicBezTo>
                  <a:cubicBezTo>
                    <a:pt x="77532" y="38446"/>
                    <a:pt x="77532" y="38446"/>
                    <a:pt x="77532" y="38446"/>
                  </a:cubicBezTo>
                  <a:cubicBezTo>
                    <a:pt x="100129" y="38446"/>
                    <a:pt x="100129" y="38446"/>
                    <a:pt x="100129" y="38446"/>
                  </a:cubicBezTo>
                  <a:cubicBezTo>
                    <a:pt x="100129" y="38446"/>
                    <a:pt x="101688" y="38446"/>
                    <a:pt x="102077" y="37281"/>
                  </a:cubicBezTo>
                  <a:cubicBezTo>
                    <a:pt x="104805" y="28660"/>
                    <a:pt x="104805" y="28660"/>
                    <a:pt x="104805" y="28660"/>
                  </a:cubicBezTo>
                  <a:cubicBezTo>
                    <a:pt x="104805" y="27961"/>
                    <a:pt x="104415" y="27495"/>
                    <a:pt x="102467" y="27495"/>
                  </a:cubicBezTo>
                  <a:cubicBezTo>
                    <a:pt x="80649" y="27495"/>
                    <a:pt x="80649" y="27495"/>
                    <a:pt x="80649" y="27495"/>
                  </a:cubicBezTo>
                  <a:cubicBezTo>
                    <a:pt x="81038" y="27262"/>
                    <a:pt x="81818" y="22601"/>
                    <a:pt x="84545" y="18174"/>
                  </a:cubicBezTo>
                  <a:cubicBezTo>
                    <a:pt x="85324" y="16310"/>
                    <a:pt x="87272" y="14912"/>
                    <a:pt x="89220" y="13980"/>
                  </a:cubicBezTo>
                  <a:cubicBezTo>
                    <a:pt x="90779" y="12815"/>
                    <a:pt x="92727" y="12116"/>
                    <a:pt x="94675" y="11883"/>
                  </a:cubicBezTo>
                  <a:cubicBezTo>
                    <a:pt x="97012" y="11417"/>
                    <a:pt x="99350" y="11184"/>
                    <a:pt x="102077" y="11184"/>
                  </a:cubicBezTo>
                  <a:cubicBezTo>
                    <a:pt x="104025" y="11184"/>
                    <a:pt x="106363" y="11184"/>
                    <a:pt x="107922" y="11417"/>
                  </a:cubicBezTo>
                  <a:cubicBezTo>
                    <a:pt x="109870" y="11650"/>
                    <a:pt x="110649" y="11883"/>
                    <a:pt x="111428" y="11883"/>
                  </a:cubicBezTo>
                  <a:cubicBezTo>
                    <a:pt x="113376" y="12349"/>
                    <a:pt x="113766" y="12116"/>
                    <a:pt x="114155" y="11417"/>
                  </a:cubicBezTo>
                  <a:cubicBezTo>
                    <a:pt x="119610" y="2796"/>
                    <a:pt x="119610" y="2796"/>
                    <a:pt x="119610" y="2796"/>
                  </a:cubicBezTo>
                  <a:cubicBezTo>
                    <a:pt x="120000" y="1864"/>
                    <a:pt x="118831" y="1398"/>
                    <a:pt x="118051" y="1398"/>
                  </a:cubicBez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sp>
          <p:nvSpPr>
            <p:cNvPr id="20" name="Google Shape;20;n"/>
            <p:cNvSpPr/>
            <p:nvPr/>
          </p:nvSpPr>
          <p:spPr>
            <a:xfrm>
              <a:off x="2542" y="1421"/>
              <a:ext cx="132" cy="907"/>
            </a:xfrm>
            <a:custGeom>
              <a:avLst/>
              <a:gdLst/>
              <a:ahLst/>
              <a:cxnLst/>
              <a:rect l="l" t="t" r="r" b="b"/>
              <a:pathLst>
                <a:path w="120000" h="120000" extrusionOk="0">
                  <a:moveTo>
                    <a:pt x="119999" y="118125"/>
                  </a:moveTo>
                  <a:cubicBezTo>
                    <a:pt x="119999" y="119062"/>
                    <a:pt x="115714" y="120000"/>
                    <a:pt x="109285" y="120000"/>
                  </a:cubicBezTo>
                  <a:cubicBezTo>
                    <a:pt x="10714" y="120000"/>
                    <a:pt x="10714" y="120000"/>
                    <a:pt x="10714" y="120000"/>
                  </a:cubicBezTo>
                  <a:cubicBezTo>
                    <a:pt x="4285" y="120000"/>
                    <a:pt x="0" y="119062"/>
                    <a:pt x="0" y="118125"/>
                  </a:cubicBezTo>
                  <a:cubicBezTo>
                    <a:pt x="0" y="1562"/>
                    <a:pt x="0" y="1562"/>
                    <a:pt x="0" y="1562"/>
                  </a:cubicBezTo>
                  <a:cubicBezTo>
                    <a:pt x="0" y="625"/>
                    <a:pt x="4285" y="0"/>
                    <a:pt x="10714" y="0"/>
                  </a:cubicBezTo>
                  <a:cubicBezTo>
                    <a:pt x="109285" y="0"/>
                    <a:pt x="109285" y="0"/>
                    <a:pt x="109285" y="0"/>
                  </a:cubicBezTo>
                  <a:cubicBezTo>
                    <a:pt x="115714" y="0"/>
                    <a:pt x="119999" y="625"/>
                    <a:pt x="119999" y="1562"/>
                  </a:cubicBezTo>
                  <a:lnTo>
                    <a:pt x="119999" y="118125"/>
                  </a:lnTo>
                  <a:close/>
                </a:path>
              </a:pathLst>
            </a:custGeom>
            <a:solidFill>
              <a:srgbClr val="FFFFFF"/>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Font typeface="Arial"/>
                <a:buNone/>
              </a:pPr>
              <a:endParaRPr sz="1900" b="0" i="0" u="none" strike="noStrike" cap="none">
                <a:solidFill>
                  <a:schemeClr val="dk1"/>
                </a:solidFill>
                <a:latin typeface="Arial"/>
                <a:ea typeface="Arial"/>
                <a:cs typeface="Arial"/>
                <a:sym typeface="Arial"/>
              </a:endParaRPr>
            </a:p>
          </p:txBody>
        </p:sp>
      </p:grpSp>
      <p:cxnSp>
        <p:nvCxnSpPr>
          <p:cNvPr id="21" name="Google Shape;21;n"/>
          <p:cNvCxnSpPr/>
          <p:nvPr/>
        </p:nvCxnSpPr>
        <p:spPr>
          <a:xfrm>
            <a:off x="5832389" y="0"/>
            <a:ext cx="0" cy="469556"/>
          </a:xfrm>
          <a:prstGeom prst="straightConnector1">
            <a:avLst/>
          </a:prstGeom>
          <a:noFill/>
          <a:ln w="9525" cap="flat" cmpd="sng">
            <a:solidFill>
              <a:schemeClr val="accent2"/>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ebauthn.guide/"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computerweekly.com/news/252483207/Vast-majority-of-cyber-attacks-are-easy-to-stop-says-Verizon" TargetMode="External"/><Relationship Id="rId2" Type="http://schemas.openxmlformats.org/officeDocument/2006/relationships/slide" Target="../slides/slide4.xml"/><Relationship Id="rId1" Type="http://schemas.openxmlformats.org/officeDocument/2006/relationships/notesMaster" Target="../notesMasters/notesMaster1.xml"/><Relationship Id="rId5" Type="http://schemas.openxmlformats.org/officeDocument/2006/relationships/hyperlink" Target="https://enterprise.verizon.com/resources/reports/dbir/" TargetMode="External"/><Relationship Id="rId4" Type="http://schemas.openxmlformats.org/officeDocument/2006/relationships/hyperlink" Target="https://www.cisco.com/c/en/us/products/security/common-cyberattacks.html#~how-cyber-attacks-work"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txBox="1">
            <a:spLocks noGrp="1"/>
          </p:cNvSpPr>
          <p:nvPr>
            <p:ph type="body" idx="1"/>
          </p:nvPr>
        </p:nvSpPr>
        <p:spPr>
          <a:xfrm>
            <a:off x="407987" y="4416425"/>
            <a:ext cx="6194400" cy="4183200"/>
          </a:xfrm>
          <a:prstGeom prst="rect">
            <a:avLst/>
          </a:prstGeom>
        </p:spPr>
        <p:txBody>
          <a:bodyPr lIns="91425" tIns="91425" rIns="91425" bIns="91425" anchor="t" anchorCtr="0">
            <a:noAutofit/>
          </a:bodyPr>
          <a:lstStyle/>
          <a:p>
            <a:pPr marL="0" marR="0" lvl="0" indent="0" algn="l" rtl="0">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Notes:</a:t>
            </a:r>
          </a:p>
          <a:p>
            <a:pPr marL="165100" marR="0" lvl="0" indent="-165100" algn="l" rtl="0">
              <a:spcBef>
                <a:spcPts val="0"/>
              </a:spcBef>
              <a:spcAft>
                <a:spcPts val="0"/>
              </a:spcAft>
              <a:buClr>
                <a:schemeClr val="dk1"/>
              </a:buClr>
              <a:buSzPts val="1000"/>
              <a:buFont typeface="Arial"/>
              <a:buChar char="•"/>
            </a:pPr>
            <a:r>
              <a:rPr lang="en-US" sz="1000" b="0" i="0" u="none" strike="noStrike" cap="none" dirty="0">
                <a:solidFill>
                  <a:schemeClr val="dk1"/>
                </a:solidFill>
                <a:latin typeface="Arial"/>
                <a:ea typeface="Arial"/>
                <a:cs typeface="Arial"/>
                <a:sym typeface="Arial"/>
              </a:rPr>
              <a:t>Remember to delete or skip this introductory slide before you present -- it’s for your reference only.</a:t>
            </a:r>
            <a:endParaRPr lang="en-US" sz="1400" dirty="0"/>
          </a:p>
        </p:txBody>
      </p:sp>
      <p:sp>
        <p:nvSpPr>
          <p:cNvPr id="149" name="Shape 149"/>
          <p:cNvSpPr>
            <a:spLocks noGrp="1" noRot="1" noChangeAspect="1"/>
          </p:cNvSpPr>
          <p:nvPr>
            <p:ph type="sldImg" idx="2"/>
          </p:nvPr>
        </p:nvSpPr>
        <p:spPr>
          <a:xfrm>
            <a:off x="407988" y="696913"/>
            <a:ext cx="6194425"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2140648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Salesforce Authenticator to verify your identity for MFA logins, follow these steps.</a:t>
            </a:r>
          </a:p>
          <a:p>
            <a:endParaRPr lang="en-US" dirty="0"/>
          </a:p>
        </p:txBody>
      </p:sp>
    </p:spTree>
    <p:extLst>
      <p:ext uri="{BB962C8B-B14F-4D97-AF65-F5344CB8AC3E}">
        <p14:creationId xmlns:p14="http://schemas.microsoft.com/office/powerpoint/2010/main" val="16873682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account. You can register the app at any time, even before MFA is turned on.</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third-party authenticator app the first time you log in after MFA is turned on, follow these onscreen instructions.</a:t>
            </a:r>
          </a:p>
          <a:p>
            <a:pPr marL="0" indent="0"/>
            <a:endParaRPr lang="en-US" dirty="0"/>
          </a:p>
          <a:p>
            <a:endParaRPr lang="en-US" sz="1100" b="0" i="0" u="none" strike="noStrike" cap="none" dirty="0">
              <a:solidFill>
                <a:schemeClr val="dk1"/>
              </a:solidFill>
              <a:effectLst/>
              <a:latin typeface="Arial"/>
              <a:ea typeface="Arial"/>
              <a:cs typeface="Arial"/>
              <a:sym typeface="Arial"/>
            </a:endParaRPr>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third-party authenticator app from your personal settings in Salesforce:</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authenticator app on your mobile device. The app is available from the Apple Store or Google Play.</a:t>
            </a:r>
          </a:p>
          <a:p>
            <a:pPr marL="0" lvl="0" indent="0"/>
            <a:r>
              <a:rPr lang="en-US" sz="1100" b="0" i="0" u="none" strike="noStrike" cap="none" dirty="0">
                <a:solidFill>
                  <a:schemeClr val="dk1"/>
                </a:solidFill>
                <a:effectLst/>
                <a:latin typeface="Arial"/>
                <a:ea typeface="Arial"/>
                <a:cs typeface="Arial"/>
                <a:sym typeface="Arial"/>
              </a:rPr>
              <a:t>2.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One-Time Password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5 through 10 in the “Register an App” flow.</a:t>
            </a:r>
          </a:p>
          <a:p>
            <a:pPr marL="0" indent="0"/>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9534980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7: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19620619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[Admins:  If you want your users to install a specific app, such as Google Authenticator or Microsoft Authenticator, replace the “third-party authenticator app” references with the actual app name.]</a:t>
            </a:r>
          </a:p>
          <a:p>
            <a:pPr marL="0" indent="0"/>
            <a:endParaRPr lang="en-US" sz="1100" b="0" i="0" u="none" strike="noStrike" cap="none" dirty="0">
              <a:solidFill>
                <a:schemeClr val="dk1"/>
              </a:solidFill>
              <a:effectLst/>
              <a:latin typeface="Arial"/>
              <a:ea typeface="Arial"/>
              <a:cs typeface="Arial"/>
              <a:sym typeface="Arial"/>
            </a:endParaRPr>
          </a:p>
          <a:p>
            <a:pPr marL="0" indent="0"/>
            <a:r>
              <a:rPr lang="en-US" sz="1100" b="0" i="0" u="none" strike="noStrike" cap="none" dirty="0">
                <a:solidFill>
                  <a:schemeClr val="dk1"/>
                </a:solidFill>
                <a:effectLst/>
                <a:latin typeface="Arial"/>
                <a:ea typeface="Arial"/>
                <a:cs typeface="Arial"/>
                <a:sym typeface="Arial"/>
              </a:rPr>
              <a:t>To use a third-party authenticator app  as a verification method for multi-factor authentication (MFA) logins, you first need to register the app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third-party authenticator app when you log in, follow these onscreen instructions. </a:t>
            </a:r>
            <a:endParaRPr lang="en-US" dirty="0"/>
          </a:p>
          <a:p>
            <a:endParaRPr lang="en-US" dirty="0"/>
          </a:p>
        </p:txBody>
      </p:sp>
    </p:spTree>
    <p:extLst>
      <p:ext uri="{BB962C8B-B14F-4D97-AF65-F5344CB8AC3E}">
        <p14:creationId xmlns:p14="http://schemas.microsoft.com/office/powerpoint/2010/main" val="32716014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i="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i="0" dirty="0"/>
              <a:t>Step 6:  If scanning the code isn’t an option, click </a:t>
            </a:r>
            <a:r>
              <a:rPr lang="en-US" sz="1100" b="1" i="0" dirty="0"/>
              <a:t>I can’t scan the QR code</a:t>
            </a:r>
            <a:r>
              <a:rPr lang="en-US" sz="1100" i="0" dirty="0"/>
              <a:t> on your computer. Then enter your security key in the authenticator app. </a:t>
            </a:r>
          </a:p>
          <a:p>
            <a:endParaRPr lang="en-US" dirty="0"/>
          </a:p>
        </p:txBody>
      </p:sp>
    </p:spTree>
    <p:extLst>
      <p:ext uri="{BB962C8B-B14F-4D97-AF65-F5344CB8AC3E}">
        <p14:creationId xmlns:p14="http://schemas.microsoft.com/office/powerpoint/2010/main" val="3609901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third-party authenticator app to verify your identity for MFA logins, follow these steps.</a:t>
            </a:r>
          </a:p>
          <a:p>
            <a:endParaRPr lang="en-US" dirty="0"/>
          </a:p>
        </p:txBody>
      </p:sp>
    </p:spTree>
    <p:extLst>
      <p:ext uri="{BB962C8B-B14F-4D97-AF65-F5344CB8AC3E}">
        <p14:creationId xmlns:p14="http://schemas.microsoft.com/office/powerpoint/2010/main" val="2079593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g91c850001b_55_132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6" name="Google Shape;1206;g91c850001b_55_132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100" b="1" dirty="0"/>
              <a:t>Talk Track:</a:t>
            </a:r>
            <a:endParaRPr sz="1100" b="1" dirty="0"/>
          </a:p>
          <a:p>
            <a:pPr marL="0" lvl="0" indent="0" algn="l" rtl="0">
              <a:lnSpc>
                <a:spcPct val="115000"/>
              </a:lnSpc>
              <a:spcBef>
                <a:spcPts val="0"/>
              </a:spcBef>
              <a:spcAft>
                <a:spcPts val="0"/>
              </a:spcAft>
              <a:buNone/>
            </a:pPr>
            <a:r>
              <a:rPr lang="en-US" sz="1100" dirty="0"/>
              <a:t>Security keys are small physical tokens that look like a thumb drive and are easy to carry on a key ring. This type of verification method is easy to use because there’s nothing to install and users don’t have to manually enter any codes.</a:t>
            </a:r>
            <a:endParaRPr sz="1100" dirty="0"/>
          </a:p>
          <a:p>
            <a:pPr marL="0" lvl="0" indent="0" algn="l" rtl="0">
              <a:lnSpc>
                <a:spcPct val="115000"/>
              </a:lnSpc>
              <a:spcBef>
                <a:spcPts val="0"/>
              </a:spcBef>
              <a:spcAft>
                <a:spcPts val="0"/>
              </a:spcAft>
              <a:buNone/>
            </a:pPr>
            <a:endParaRPr sz="1100" dirty="0"/>
          </a:p>
          <a:p>
            <a:pPr marL="0" lvl="0" indent="0" algn="l" rtl="0">
              <a:lnSpc>
                <a:spcPct val="115000"/>
              </a:lnSpc>
              <a:spcBef>
                <a:spcPts val="0"/>
              </a:spcBef>
              <a:spcAft>
                <a:spcPts val="0"/>
              </a:spcAft>
              <a:buNone/>
            </a:pPr>
            <a:r>
              <a:rPr lang="en-US" sz="1100" dirty="0"/>
              <a:t>Security keys provide an alternative if a mobile app solution isn’t viable -- for example, users don’t have company-provided mobile devices or work in an environment (such as a PCI-compliant service center) where mobile devices aren’t permitted.</a:t>
            </a:r>
            <a:endParaRPr sz="1100" dirty="0"/>
          </a:p>
          <a:p>
            <a:pPr marL="0" lvl="0" indent="0" algn="l" rtl="0">
              <a:spcBef>
                <a:spcPts val="0"/>
              </a:spcBef>
              <a:spcAft>
                <a:spcPts val="0"/>
              </a:spcAft>
              <a:buNone/>
            </a:pPr>
            <a:endParaRPr sz="1100" dirty="0"/>
          </a:p>
          <a:p>
            <a:pPr marL="0" lvl="0" indent="0" algn="l" rtl="0">
              <a:lnSpc>
                <a:spcPct val="115000"/>
              </a:lnSpc>
              <a:spcBef>
                <a:spcPts val="0"/>
              </a:spcBef>
              <a:spcAft>
                <a:spcPts val="0"/>
              </a:spcAft>
              <a:buNone/>
            </a:pPr>
            <a:r>
              <a:rPr lang="en-US" sz="1100" dirty="0"/>
              <a:t>Logging in with this method is simple. After entering their username and password, a user is prompted to connect the security key to their computer via a USB port or wirelessly. Then they press the button on the key to confirm their identity.</a:t>
            </a:r>
          </a:p>
          <a:p>
            <a:pPr marL="0" lvl="0" indent="0" algn="l" rtl="0">
              <a:lnSpc>
                <a:spcPct val="115000"/>
              </a:lnSpc>
              <a:spcBef>
                <a:spcPts val="0"/>
              </a:spcBef>
              <a:spcAft>
                <a:spcPts val="0"/>
              </a:spcAft>
              <a:buNone/>
            </a:pPr>
            <a:endParaRPr lang="en-US" sz="1100" dirty="0"/>
          </a:p>
          <a:p>
            <a:pPr marL="0" lvl="0" indent="0" algn="l" rtl="0">
              <a:lnSpc>
                <a:spcPct val="115000"/>
              </a:lnSpc>
              <a:spcBef>
                <a:spcPts val="0"/>
              </a:spcBef>
              <a:spcAft>
                <a:spcPts val="0"/>
              </a:spcAft>
              <a:buNone/>
            </a:pPr>
            <a:r>
              <a:rPr lang="en-US" sz="1100" b="1" dirty="0"/>
              <a:t>Requirements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You can use any USB, Lightning, or NFC security key that's compatible with the </a:t>
            </a:r>
            <a:r>
              <a:rPr lang="en-US" sz="1100" b="1" i="0" u="none" strike="noStrike" cap="none" dirty="0">
                <a:solidFill>
                  <a:schemeClr val="dk1"/>
                </a:solidFill>
                <a:effectLst/>
                <a:latin typeface="Arial"/>
                <a:ea typeface="Arial"/>
                <a:cs typeface="Arial"/>
                <a:sym typeface="Arial"/>
                <a:hlinkClick r:id="rId3"/>
              </a:rPr>
              <a:t>FIDO U2F</a:t>
            </a:r>
            <a:r>
              <a:rPr lang="en-US" sz="1100" b="0" i="0" u="none" strike="noStrike" cap="none" dirty="0">
                <a:solidFill>
                  <a:schemeClr val="dk1"/>
                </a:solidFill>
                <a:effectLst/>
                <a:latin typeface="Arial"/>
                <a:ea typeface="Arial"/>
                <a:cs typeface="Arial"/>
                <a:sym typeface="Arial"/>
              </a:rPr>
              <a:t> or </a:t>
            </a:r>
            <a:r>
              <a:rPr lang="en-US" sz="1100" b="1" i="0" u="none" strike="noStrike" cap="none" dirty="0">
                <a:solidFill>
                  <a:schemeClr val="dk1"/>
                </a:solidFill>
                <a:effectLst/>
                <a:latin typeface="Arial"/>
                <a:ea typeface="Arial"/>
                <a:cs typeface="Arial"/>
                <a:sym typeface="Arial"/>
                <a:hlinkClick r:id="rId4"/>
              </a:rPr>
              <a:t>WebAuthn (FIDO2) </a:t>
            </a:r>
            <a:r>
              <a:rPr lang="en-US" sz="1100" b="0" i="0" u="none" strike="noStrike" cap="none" dirty="0">
                <a:solidFill>
                  <a:schemeClr val="dk1"/>
                </a:solidFill>
                <a:effectLst/>
                <a:latin typeface="Arial"/>
                <a:ea typeface="Arial"/>
                <a:cs typeface="Arial"/>
                <a:sym typeface="Arial"/>
              </a:rPr>
              <a:t>standards, including Yubico's YubiKey or Google's Titan Key.</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Security keys require a supported browser to act as an intermediary between the key and Salesforce.</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WebAuthn-compatible keys: Chrome, Firefox, Edge, Safari</a:t>
            </a:r>
          </a:p>
          <a:p>
            <a:pPr marL="914400" lvl="1" indent="-298450" algn="l" rtl="0">
              <a:lnSpc>
                <a:spcPct val="115000"/>
              </a:lnSpc>
              <a:spcBef>
                <a:spcPts val="0"/>
              </a:spcBef>
              <a:spcAft>
                <a:spcPts val="0"/>
              </a:spcAft>
              <a:buSzPts val="1100"/>
              <a:buChar char="●"/>
            </a:pPr>
            <a:r>
              <a:rPr lang="en-US" sz="1200" b="0" i="0" u="none" strike="noStrike" cap="none" dirty="0">
                <a:solidFill>
                  <a:schemeClr val="dk1"/>
                </a:solidFill>
                <a:effectLst/>
                <a:latin typeface="Arial"/>
                <a:ea typeface="Arial"/>
                <a:cs typeface="Arial"/>
                <a:sym typeface="Arial"/>
              </a:rPr>
              <a:t>Browsers that support U2F-compatible keys:  Chrome, version 41 or later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Marketing Cloud—Datorama doesn't currently support security keys.</a:t>
            </a:r>
          </a:p>
          <a:p>
            <a:pPr marL="457200" lvl="0" indent="-298450" algn="l" rtl="0">
              <a:lnSpc>
                <a:spcPct val="115000"/>
              </a:lnSpc>
              <a:spcBef>
                <a:spcPts val="0"/>
              </a:spcBef>
              <a:spcAft>
                <a:spcPts val="0"/>
              </a:spcAft>
              <a:buSzPts val="1100"/>
              <a:buChar char="●"/>
            </a:pPr>
            <a:r>
              <a:rPr lang="en-US" sz="1100" b="0" i="0" u="none" strike="noStrike" cap="none" dirty="0">
                <a:solidFill>
                  <a:schemeClr val="dk1"/>
                </a:solidFill>
                <a:effectLst/>
                <a:latin typeface="Arial"/>
                <a:ea typeface="Arial"/>
                <a:cs typeface="Arial"/>
                <a:sym typeface="Arial"/>
              </a:rPr>
              <a:t>Products built on the Salesforce Platform don’t support WebAuthn-compatible keys, or keys that use the NFC form factor.</a:t>
            </a:r>
          </a:p>
          <a:p>
            <a:pPr marL="457200" marR="0" lvl="0" indent="-298450" algn="l" defTabSz="914400" rtl="0" eaLnBrk="1" fontAlgn="auto" latinLnBrk="0" hangingPunct="1">
              <a:lnSpc>
                <a:spcPct val="115000"/>
              </a:lnSpc>
              <a:spcBef>
                <a:spcPts val="0"/>
              </a:spcBef>
              <a:spcAft>
                <a:spcPts val="0"/>
              </a:spcAft>
              <a:buClr>
                <a:schemeClr val="dk1"/>
              </a:buClr>
              <a:buSzPts val="1100"/>
              <a:buFont typeface="Arial"/>
              <a:buChar char="●"/>
              <a:tabLst/>
              <a:defRPr/>
            </a:pPr>
            <a:r>
              <a:rPr lang="en-US" sz="1100" b="0" i="0" u="none" strike="noStrike" cap="none" dirty="0">
                <a:solidFill>
                  <a:schemeClr val="dk1"/>
                </a:solidFill>
                <a:effectLst/>
                <a:latin typeface="Arial"/>
                <a:ea typeface="Arial"/>
                <a:cs typeface="Arial"/>
                <a:sym typeface="Arial"/>
              </a:rPr>
              <a:t>WebAuthn-compatible keys aren't supported in non-Chromium versions of the Edge browser.</a:t>
            </a:r>
          </a:p>
          <a:p>
            <a:pPr marL="0" lvl="0" indent="0" algn="l" rtl="0">
              <a:lnSpc>
                <a:spcPct val="115000"/>
              </a:lnSpc>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r>
              <a:rPr lang="en-US" sz="1100" b="1" dirty="0"/>
              <a:t>Behind the Scenes</a:t>
            </a:r>
            <a:endParaRPr sz="1100" b="1" dirty="0"/>
          </a:p>
          <a:p>
            <a:pPr marL="457200" lvl="0" indent="-298450" algn="l" rtl="0">
              <a:lnSpc>
                <a:spcPct val="115000"/>
              </a:lnSpc>
              <a:spcBef>
                <a:spcPts val="0"/>
              </a:spcBef>
              <a:spcAft>
                <a:spcPts val="0"/>
              </a:spcAft>
              <a:buSzPts val="1100"/>
              <a:buChar char="●"/>
            </a:pPr>
            <a:r>
              <a:rPr lang="en-US" sz="1100" dirty="0"/>
              <a:t>Registering a security key creates a pair of private and public keys that are bound to the user’s account and your Salesforce product’s domain name. This means the key is only able to authenticate with your real Salesforce site. </a:t>
            </a:r>
            <a:endParaRPr sz="1100" dirty="0"/>
          </a:p>
          <a:p>
            <a:pPr marL="457200" lvl="0" indent="-298450" algn="l" rtl="0">
              <a:lnSpc>
                <a:spcPct val="115000"/>
              </a:lnSpc>
              <a:spcBef>
                <a:spcPts val="0"/>
              </a:spcBef>
              <a:spcAft>
                <a:spcPts val="0"/>
              </a:spcAft>
              <a:buSzPts val="1100"/>
              <a:buChar char="●"/>
            </a:pPr>
            <a:r>
              <a:rPr lang="en-US" sz="1100" dirty="0"/>
              <a:t>Security keys are resistant to man-in-the-middle attacks. Even if a user is tricked by a phishing attack into providing their password and security key, the key recognizes that the fake site’s domain isn’t as expected and won’t reveal the key’s credentials.</a:t>
            </a:r>
            <a:endParaRPr sz="1100" dirty="0"/>
          </a:p>
          <a:p>
            <a:pPr marL="457200" lvl="0" indent="-298450" algn="l" rtl="0">
              <a:lnSpc>
                <a:spcPct val="115000"/>
              </a:lnSpc>
              <a:spcBef>
                <a:spcPts val="0"/>
              </a:spcBef>
              <a:spcAft>
                <a:spcPts val="0"/>
              </a:spcAft>
              <a:buSzPts val="1100"/>
              <a:buChar char="●"/>
            </a:pPr>
            <a:r>
              <a:rPr lang="en-US" sz="1100" dirty="0"/>
              <a:t>Security keys are resistant to malware because the private key resides on the key and is never shared with Salesforce.</a:t>
            </a:r>
            <a:endParaRPr sz="1100" dirty="0"/>
          </a:p>
          <a:p>
            <a:pPr marL="0" lvl="0" indent="0" algn="l" rtl="0">
              <a:lnSpc>
                <a:spcPct val="115000"/>
              </a:lnSpc>
              <a:spcBef>
                <a:spcPts val="0"/>
              </a:spcBef>
              <a:spcAft>
                <a:spcPts val="0"/>
              </a:spcAft>
              <a:buNone/>
            </a:pPr>
            <a:endParaRPr sz="1100" dirty="0"/>
          </a:p>
          <a:p>
            <a:pPr marL="457200" lvl="0" indent="-298450" algn="l" rtl="0">
              <a:lnSpc>
                <a:spcPct val="115000"/>
              </a:lnSpc>
              <a:spcBef>
                <a:spcPts val="0"/>
              </a:spcBef>
              <a:spcAft>
                <a:spcPts val="0"/>
              </a:spcAft>
              <a:buSzPts val="1100"/>
              <a:buChar char="●"/>
            </a:pPr>
            <a:endParaRPr lang="en-US" sz="1100" b="0" i="0" u="none" strike="noStrike" cap="none" dirty="0">
              <a:solidFill>
                <a:schemeClr val="dk1"/>
              </a:solidFill>
              <a:effectLst/>
              <a:latin typeface="Arial"/>
              <a:ea typeface="Arial"/>
              <a:cs typeface="Arial"/>
              <a:sym typeface="Arial"/>
            </a:endParaRPr>
          </a:p>
          <a:p>
            <a:pPr marL="914400" lvl="1" indent="-298450" algn="l" rtl="0">
              <a:lnSpc>
                <a:spcPct val="115000"/>
              </a:lnSpc>
              <a:spcBef>
                <a:spcPts val="0"/>
              </a:spcBef>
              <a:spcAft>
                <a:spcPts val="0"/>
              </a:spcAft>
              <a:buSzPts val="1100"/>
              <a:buChar char="○"/>
            </a:pPr>
            <a:endParaRPr lang="en-US" sz="11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Salesforce account. You can register a key at any time, even before MFA is turned on. </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To register a security key the first time you log in after MFA is turned on, follow these onscreen instructions.</a:t>
            </a:r>
          </a:p>
          <a:p>
            <a:pPr marL="0" indent="0"/>
            <a:endParaRPr lang="en-US" dirty="0"/>
          </a:p>
          <a:p>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a security key from your personal settings in Salesforce:</a:t>
            </a:r>
            <a:endParaRPr lang="en-US" dirty="0"/>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2.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3. In the Security Key (U2F) field, click </a:t>
            </a:r>
            <a:r>
              <a:rPr lang="en-US" sz="1100" b="1" i="0" u="none" strike="noStrike" cap="none" dirty="0">
                <a:solidFill>
                  <a:schemeClr val="dk1"/>
                </a:solidFill>
                <a:effectLst/>
                <a:latin typeface="Arial"/>
                <a:ea typeface="Arial"/>
                <a:cs typeface="Arial"/>
                <a:sym typeface="Arial"/>
              </a:rPr>
              <a:t>Register</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4.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5. Complete steps 4 through 6 in the “Register a Key” flow.</a:t>
            </a:r>
          </a:p>
          <a:p>
            <a:endParaRPr lang="en-US" dirty="0"/>
          </a:p>
        </p:txBody>
      </p:sp>
    </p:spTree>
    <p:extLst>
      <p:ext uri="{BB962C8B-B14F-4D97-AF65-F5344CB8AC3E}">
        <p14:creationId xmlns:p14="http://schemas.microsoft.com/office/powerpoint/2010/main" val="2006192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physical security key as a verification method for multi-factor authentication (MFA) logins, you first need to register it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security key, follow these onscreen instructions.</a:t>
            </a:r>
          </a:p>
          <a:p>
            <a:endParaRPr lang="en-US" dirty="0"/>
          </a:p>
        </p:txBody>
      </p:sp>
    </p:spTree>
    <p:extLst>
      <p:ext uri="{BB962C8B-B14F-4D97-AF65-F5344CB8AC3E}">
        <p14:creationId xmlns:p14="http://schemas.microsoft.com/office/powerpoint/2010/main" val="37302136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endParaRPr lang="en-US" dirty="0"/>
          </a:p>
        </p:txBody>
      </p:sp>
    </p:spTree>
    <p:extLst>
      <p:ext uri="{BB962C8B-B14F-4D97-AF65-F5344CB8AC3E}">
        <p14:creationId xmlns:p14="http://schemas.microsoft.com/office/powerpoint/2010/main" val="1543781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6"/>
        <p:cNvGrpSpPr/>
        <p:nvPr/>
      </p:nvGrpSpPr>
      <p:grpSpPr>
        <a:xfrm>
          <a:off x="0" y="0"/>
          <a:ext cx="0" cy="0"/>
          <a:chOff x="0" y="0"/>
          <a:chExt cx="0" cy="0"/>
        </a:xfrm>
      </p:grpSpPr>
      <p:sp>
        <p:nvSpPr>
          <p:cNvPr id="1077" name="Google Shape;1077;g6b8045900b_102_953: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078" name="Google Shape;1078;g6b8045900b_102_953: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Talk Track:</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100" b="0" i="0" u="none" strike="noStrike" cap="none" dirty="0">
                <a:solidFill>
                  <a:schemeClr val="dk1"/>
                </a:solidFill>
                <a:effectLst/>
                <a:latin typeface="Arial"/>
                <a:ea typeface="Arial"/>
                <a:cs typeface="Arial"/>
                <a:sym typeface="Arial"/>
              </a:rPr>
              <a:t>To use a security key to verify your identity for MFA logins, follow these steps.</a:t>
            </a:r>
          </a:p>
          <a:p>
            <a:pPr marL="457200" marR="0" lvl="0" indent="-228600" algn="l" defTabSz="914400" rtl="0" eaLnBrk="1" fontAlgn="auto" latinLnBrk="0" hangingPunct="1">
              <a:lnSpc>
                <a:spcPct val="100000"/>
              </a:lnSpc>
              <a:spcBef>
                <a:spcPts val="0"/>
              </a:spcBef>
              <a:spcAft>
                <a:spcPts val="0"/>
              </a:spcAft>
              <a:buClr>
                <a:schemeClr val="dk1"/>
              </a:buClr>
              <a:buSzPts val="1400"/>
              <a:buFont typeface="Arial"/>
              <a:buNone/>
              <a:tabLst/>
              <a:defRPr/>
            </a:pPr>
            <a:endParaRPr lang="en-US" sz="1100" b="0" i="0" u="none" strike="noStrike" cap="none" dirty="0">
              <a:solidFill>
                <a:schemeClr val="dk1"/>
              </a:solidFill>
              <a:effectLst/>
              <a:latin typeface="Arial"/>
              <a:ea typeface="Arial"/>
              <a:cs typeface="Arial"/>
              <a:sym typeface="Arial"/>
            </a:endParaRPr>
          </a:p>
          <a:p>
            <a:endParaRPr lang="en-US" dirty="0"/>
          </a:p>
        </p:txBody>
      </p:sp>
    </p:spTree>
    <p:extLst>
      <p:ext uri="{BB962C8B-B14F-4D97-AF65-F5344CB8AC3E}">
        <p14:creationId xmlns:p14="http://schemas.microsoft.com/office/powerpoint/2010/main" val="20278351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such as Windows Hello, Touch ID, or Face ID as a verification method for multi-factor authentication (MFA) logins, you first need to go through the registration process to connect it to your [Salesforce product]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a built-in authenticator, follow these onscreen instructions.</a:t>
            </a:r>
          </a:p>
          <a:p>
            <a:endParaRPr lang="en-US" dirty="0"/>
          </a:p>
        </p:txBody>
      </p:sp>
    </p:spTree>
    <p:extLst>
      <p:ext uri="{BB962C8B-B14F-4D97-AF65-F5344CB8AC3E}">
        <p14:creationId xmlns:p14="http://schemas.microsoft.com/office/powerpoint/2010/main" val="1629824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a built-in authenticator to verify your identity for MFA logins, follow these steps.</a:t>
            </a:r>
          </a:p>
          <a:p>
            <a:r>
              <a:rPr lang="en-US" sz="1100" b="0" i="0" u="none" strike="noStrike" cap="none" dirty="0">
                <a:solidFill>
                  <a:schemeClr val="dk1"/>
                </a:solidFill>
                <a:effectLst/>
                <a:latin typeface="Arial"/>
                <a:ea typeface="Arial"/>
                <a:cs typeface="Arial"/>
                <a:sym typeface="Arial"/>
              </a:rPr>
              <a:t> </a:t>
            </a:r>
          </a:p>
          <a:p>
            <a:endParaRPr lang="en-US" dirty="0"/>
          </a:p>
        </p:txBody>
      </p:sp>
    </p:spTree>
    <p:extLst>
      <p:ext uri="{BB962C8B-B14F-4D97-AF65-F5344CB8AC3E}">
        <p14:creationId xmlns:p14="http://schemas.microsoft.com/office/powerpoint/2010/main" val="746325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
        <p:cNvGrpSpPr/>
        <p:nvPr/>
      </p:nvGrpSpPr>
      <p:grpSpPr>
        <a:xfrm>
          <a:off x="0" y="0"/>
          <a:ext cx="0" cy="0"/>
          <a:chOff x="0" y="0"/>
          <a:chExt cx="0" cy="0"/>
        </a:xfrm>
      </p:grpSpPr>
      <p:sp>
        <p:nvSpPr>
          <p:cNvPr id="1241" name="Google Shape;1241;g6b8045900b_102_1271:notes"/>
          <p:cNvSpPr>
            <a:spLocks noGrp="1" noRot="1" noChangeAspect="1"/>
          </p:cNvSpPr>
          <p:nvPr>
            <p:ph type="sldImg" idx="2"/>
          </p:nvPr>
        </p:nvSpPr>
        <p:spPr>
          <a:xfrm>
            <a:off x="407988" y="696913"/>
            <a:ext cx="6194425" cy="34861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chemeClr val="accent2"/>
            </a:solidFill>
            <a:prstDash val="solid"/>
            <a:round/>
            <a:headEnd type="none" w="sm" len="sm"/>
            <a:tailEnd type="none" w="sm" len="sm"/>
          </a:ln>
        </p:spPr>
      </p:sp>
      <p:sp>
        <p:nvSpPr>
          <p:cNvPr id="1242" name="Google Shape;1242;g6b8045900b_102_1271:notes"/>
          <p:cNvSpPr txBox="1">
            <a:spLocks noGrp="1"/>
          </p:cNvSpPr>
          <p:nvPr>
            <p:ph type="body" idx="1"/>
          </p:nvPr>
        </p:nvSpPr>
        <p:spPr>
          <a:xfrm>
            <a:off x="407987" y="4415790"/>
            <a:ext cx="6194400" cy="41835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000"/>
              <a:buNone/>
            </a:pPr>
            <a:endParaRPr sz="1500" dirty="0">
              <a:solidFill>
                <a:schemeClr val="dk1"/>
              </a:solidFill>
              <a:latin typeface="Salesforce Sans"/>
              <a:ea typeface="Salesforce Sans"/>
              <a:cs typeface="Salesforce Sans"/>
              <a:sym typeface="Salesforce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4"/>
        <p:cNvGrpSpPr/>
        <p:nvPr/>
      </p:nvGrpSpPr>
      <p:grpSpPr>
        <a:xfrm>
          <a:off x="0" y="0"/>
          <a:ext cx="0" cy="0"/>
          <a:chOff x="0" y="0"/>
          <a:chExt cx="0" cy="0"/>
        </a:xfrm>
      </p:grpSpPr>
      <p:sp>
        <p:nvSpPr>
          <p:cNvPr id="1085" name="Google Shape;1085;g8afcec9092_60_3591: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6" name="Google Shape;1086;g8afcec9092_60_3591: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It's important to implement strong security measures to protect our business, our data, and our customers.</a:t>
            </a:r>
          </a:p>
          <a:p>
            <a:pPr marL="0" lvl="0" indent="0" algn="l" rtl="0">
              <a:spcBef>
                <a:spcPts val="0"/>
              </a:spcBef>
              <a:spcAft>
                <a:spcPts val="0"/>
              </a:spcAft>
              <a:buNone/>
            </a:pPr>
            <a:endParaRPr lang="en-US" sz="12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t>One of the simplest, most effective ways to help prevent unauthorized account access and protect our Salesforce data is through employing multi-factor authentication, or MFA for short. Usernames and passwords alone don’t provide sufficient safeguards against unauthorized account access. MFA adds an extra layer of protection against threats like phishing attacks, credential stuffing, and account takeovers.</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MFA enhances the security of the Salesforce login process by requiring users to verify their identity with two or more pieces of evidence (or “factors”) to prove they are who they say they are. </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One factor is something the user knows, such as their username and password combination. Other factors are </a:t>
            </a:r>
            <a:r>
              <a:rPr lang="en-US" sz="1200" i="1" dirty="0"/>
              <a:t>verification methods</a:t>
            </a:r>
            <a:r>
              <a:rPr lang="en-US" sz="1200" dirty="0"/>
              <a:t> that the user has, such as an authenticator app or a physical security key. A familiar example of MFA at work is the two factors needed to withdraw money from an ATM. </a:t>
            </a:r>
          </a:p>
          <a:p>
            <a:pPr marL="0" lvl="0" indent="0" algn="l" rtl="0">
              <a:spcBef>
                <a:spcPts val="0"/>
              </a:spcBef>
              <a:spcAft>
                <a:spcPts val="0"/>
              </a:spcAft>
              <a:buNone/>
            </a:pPr>
            <a:endParaRPr lang="en-US" sz="1200" dirty="0"/>
          </a:p>
          <a:p>
            <a:pPr marL="0" lvl="0" indent="0" algn="l" rtl="0">
              <a:spcBef>
                <a:spcPts val="0"/>
              </a:spcBef>
              <a:spcAft>
                <a:spcPts val="0"/>
              </a:spcAft>
              <a:buNone/>
            </a:pPr>
            <a:r>
              <a:rPr lang="en-US" sz="1200" dirty="0"/>
              <a:t>Your ATM card is the “something you have” and your PIN is the “something you know”.</a:t>
            </a:r>
          </a:p>
          <a:p>
            <a:pPr marL="0" lvl="0" indent="0" algn="l" rtl="0">
              <a:spcBef>
                <a:spcPts val="0"/>
              </a:spcBef>
              <a:spcAft>
                <a:spcPts val="0"/>
              </a:spcAft>
              <a:buNone/>
            </a:pPr>
            <a:endParaRPr 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8afcec9092_60_9090: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8afcec9092_60_9090: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MFA can prevent some of the most common types of attacks.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Using usernames and passwords alone does not provide sufficient protection because it’s easy for bad actors to exploit weak or reused passwords.</a:t>
            </a:r>
            <a:endParaRPr sz="1200" dirty="0"/>
          </a:p>
          <a:p>
            <a:pPr marL="0" lvl="0" indent="0" algn="l" rtl="0">
              <a:spcBef>
                <a:spcPts val="0"/>
              </a:spcBef>
              <a:spcAft>
                <a:spcPts val="0"/>
              </a:spcAft>
              <a:buNone/>
            </a:pPr>
            <a:endParaRPr sz="1200" dirty="0"/>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en-US" sz="1200" dirty="0"/>
              <a:t>Because MFA ties user access to multiple, </a:t>
            </a:r>
            <a:r>
              <a:rPr lang="en-US" sz="1200" i="1" dirty="0"/>
              <a:t>different</a:t>
            </a:r>
            <a:r>
              <a:rPr lang="en-US" sz="1200" dirty="0"/>
              <a:t> types of authentication factors, it’s much harder for a bad actor to gain entry to a user’s Salesforce account. Even if a user’s password is stolen, the odds are very low that an attacker can guess or impersonate a factor that a user physically possesses -- which ultimately makes your Salesforce environment safer from unauthorized access.</a:t>
            </a:r>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Consider the most successful attacks:</a:t>
            </a:r>
            <a:endParaRPr sz="1200" dirty="0"/>
          </a:p>
          <a:p>
            <a:pPr marL="444500" lvl="0" indent="-292100" algn="l" rtl="0">
              <a:spcBef>
                <a:spcPts val="0"/>
              </a:spcBef>
              <a:spcAft>
                <a:spcPts val="0"/>
              </a:spcAft>
              <a:buSzPts val="1200"/>
              <a:buAutoNum type="arabicPeriod"/>
            </a:pPr>
            <a:r>
              <a:rPr lang="en-US" sz="1200" dirty="0"/>
              <a:t>Phishing was the top threat action in 2019 and was involved in 32% of confirmed breaches, and 78% of cyber-espionage incidents</a:t>
            </a:r>
            <a:endParaRPr sz="1200" dirty="0"/>
          </a:p>
          <a:p>
            <a:pPr marL="444500" lvl="0" indent="-292100" algn="l" rtl="0">
              <a:spcBef>
                <a:spcPts val="0"/>
              </a:spcBef>
              <a:spcAft>
                <a:spcPts val="0"/>
              </a:spcAft>
              <a:buSzPts val="1200"/>
              <a:buAutoNum type="arabicPeriod"/>
            </a:pPr>
            <a:r>
              <a:rPr lang="en-US" sz="1200" dirty="0"/>
              <a:t>28% of breaches involved malware infections, and 29% involved the use of stolen credentials. Both of which are frequently accomplished through phishing attacks.</a:t>
            </a:r>
            <a:endParaRPr sz="1200" dirty="0"/>
          </a:p>
          <a:p>
            <a:pPr marL="444500" lvl="0" indent="-292100" algn="l" rtl="0">
              <a:spcBef>
                <a:spcPts val="0"/>
              </a:spcBef>
              <a:spcAft>
                <a:spcPts val="0"/>
              </a:spcAft>
              <a:buSzPts val="1200"/>
              <a:buAutoNum type="arabicPeriod"/>
            </a:pPr>
            <a:r>
              <a:rPr lang="en-US" sz="1200" dirty="0"/>
              <a:t>30% of phishing messages are opened by targeted users.</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Sources:</a:t>
            </a:r>
            <a:endParaRPr sz="1200" dirty="0"/>
          </a:p>
          <a:p>
            <a:pPr marL="0" lvl="0" indent="0" algn="l" rtl="0">
              <a:spcBef>
                <a:spcPts val="0"/>
              </a:spcBef>
              <a:spcAft>
                <a:spcPts val="0"/>
              </a:spcAft>
              <a:buNone/>
            </a:pPr>
            <a:r>
              <a:rPr lang="en-US" sz="1200" u="sng" dirty="0">
                <a:solidFill>
                  <a:srgbClr val="1155CC"/>
                </a:solidFill>
                <a:hlinkClick r:id="rId3">
                  <a:extLst>
                    <a:ext uri="{A12FA001-AC4F-418D-AE19-62706E023703}">
                      <ahyp:hlinkClr xmlns:ahyp="http://schemas.microsoft.com/office/drawing/2018/hyperlinkcolor" val="tx"/>
                    </a:ext>
                  </a:extLst>
                </a:hlinkClick>
              </a:rPr>
              <a:t>https://www.computerweekly.com/news/252483207/Vast-majority-of-cyber-attacks-are-easy-to-stop-says-Verizon</a:t>
            </a:r>
            <a:endParaRPr sz="1200" u="sng" dirty="0">
              <a:solidFill>
                <a:srgbClr val="1155CC"/>
              </a:solidFill>
            </a:endParaRPr>
          </a:p>
          <a:p>
            <a:pPr marL="0" lvl="0" indent="0" algn="l" rtl="0">
              <a:spcBef>
                <a:spcPts val="0"/>
              </a:spcBef>
              <a:spcAft>
                <a:spcPts val="0"/>
              </a:spcAft>
              <a:buNone/>
            </a:pPr>
            <a:r>
              <a:rPr lang="en-US" sz="1200" u="sng" dirty="0">
                <a:solidFill>
                  <a:srgbClr val="1155CC"/>
                </a:solidFill>
                <a:hlinkClick r:id="rId4">
                  <a:extLst>
                    <a:ext uri="{A12FA001-AC4F-418D-AE19-62706E023703}">
                      <ahyp:hlinkClr xmlns:ahyp="http://schemas.microsoft.com/office/drawing/2018/hyperlinkcolor" val="tx"/>
                    </a:ext>
                  </a:extLst>
                </a:hlinkClick>
              </a:rPr>
              <a:t>https://www.cisco.com/c/en/us/products/security/common-cyberattacks.html#~how-cyber-attacks-work</a:t>
            </a:r>
            <a:endParaRPr sz="1200" u="sng" dirty="0">
              <a:solidFill>
                <a:srgbClr val="1155CC"/>
              </a:solidFill>
            </a:endParaRPr>
          </a:p>
          <a:p>
            <a:pPr marL="0" lvl="0" indent="0" algn="l" rtl="0">
              <a:spcBef>
                <a:spcPts val="0"/>
              </a:spcBef>
              <a:spcAft>
                <a:spcPts val="0"/>
              </a:spcAft>
              <a:buNone/>
            </a:pPr>
            <a:r>
              <a:rPr lang="en-US" sz="1200" u="sng" dirty="0">
                <a:solidFill>
                  <a:srgbClr val="1155CC"/>
                </a:solidFill>
                <a:hlinkClick r:id="rId5">
                  <a:extLst>
                    <a:ext uri="{A12FA001-AC4F-418D-AE19-62706E023703}">
                      <ahyp:hlinkClr xmlns:ahyp="http://schemas.microsoft.com/office/drawing/2018/hyperlinkcolor" val="tx"/>
                    </a:ext>
                  </a:extLst>
                </a:hlinkClick>
              </a:rPr>
              <a:t>https://enterprise.verizon.com/resources/reports/dbir/</a:t>
            </a:r>
            <a:endParaRPr sz="1200" u="sng" dirty="0">
              <a:solidFill>
                <a:srgbClr val="1155CC"/>
              </a:solidFill>
            </a:endParaRPr>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a:p>
            <a:pPr marL="0" lvl="0" indent="0" algn="l" rtl="0">
              <a:spcBef>
                <a:spcPts val="0"/>
              </a:spcBef>
              <a:spcAft>
                <a:spcPts val="0"/>
              </a:spcAft>
              <a:buNone/>
            </a:pPr>
            <a:endParaRPr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Google Shape;1220;g8afcec9092_60_17129: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1" name="Google Shape;1221;g8afcec9092_60_17129: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solidFill>
                  <a:srgbClr val="C00000"/>
                </a:solidFill>
              </a:rPr>
              <a:t>Talk Track:</a:t>
            </a:r>
            <a:endParaRPr sz="1200" dirty="0">
              <a:solidFill>
                <a:srgbClr val="C00000"/>
              </a:solidFill>
            </a:endParaRPr>
          </a:p>
          <a:p>
            <a:pPr marL="0" lvl="0" indent="0" algn="l" rtl="0">
              <a:spcBef>
                <a:spcPts val="0"/>
              </a:spcBef>
              <a:spcAft>
                <a:spcPts val="0"/>
              </a:spcAft>
              <a:buNone/>
            </a:pPr>
            <a:r>
              <a:rPr lang="en-US" sz="1200" dirty="0">
                <a:solidFill>
                  <a:srgbClr val="C00000"/>
                </a:solidFill>
              </a:rPr>
              <a:t>When MFA is enabled, users must register at least one verification method to connect it to their Salesforce account. We recommend that each user register multiple methods, so they have a backup if they lose or forget their primary method.</a:t>
            </a:r>
          </a:p>
          <a:p>
            <a:pPr marL="0" lvl="0" indent="0" algn="l" rtl="0">
              <a:spcBef>
                <a:spcPts val="0"/>
              </a:spcBef>
              <a:spcAft>
                <a:spcPts val="0"/>
              </a:spcAft>
              <a:buNone/>
            </a:pPr>
            <a:endParaRPr lang="en-US" sz="1200" dirty="0">
              <a:solidFill>
                <a:srgbClr val="C00000"/>
              </a:solidFill>
            </a:endParaRPr>
          </a:p>
          <a:p>
            <a:pPr marL="0" lvl="0" indent="0" algn="l" rtl="0">
              <a:spcBef>
                <a:spcPts val="0"/>
              </a:spcBef>
              <a:spcAft>
                <a:spcPts val="0"/>
              </a:spcAft>
              <a:buNone/>
            </a:pPr>
            <a:r>
              <a:rPr lang="en-US" sz="1200" dirty="0">
                <a:solidFill>
                  <a:srgbClr val="C00000"/>
                </a:solidFill>
              </a:rPr>
              <a:t>Step 1: Users should acquire the method that they’re going to use for MFA.</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an authenticator app like Salesforce Authenticator, download and install the app on a mobile device. </a:t>
            </a:r>
          </a:p>
          <a:p>
            <a:pPr marL="171450" lvl="0" indent="-171450" algn="l" rtl="0">
              <a:spcBef>
                <a:spcPts val="0"/>
              </a:spcBef>
              <a:spcAft>
                <a:spcPts val="0"/>
              </a:spcAft>
              <a:buFont typeface="Arial" panose="020B0604020202020204" pitchFamily="34" charset="0"/>
              <a:buChar char="•"/>
            </a:pPr>
            <a:r>
              <a:rPr lang="en-US" sz="1200" dirty="0">
                <a:solidFill>
                  <a:srgbClr val="C00000"/>
                </a:solidFill>
              </a:rPr>
              <a:t>To use a security key, </a:t>
            </a:r>
            <a:r>
              <a:rPr lang="en-US" sz="1200" b="1" dirty="0">
                <a:solidFill>
                  <a:srgbClr val="FF0000"/>
                </a:solidFill>
              </a:rPr>
              <a:t>[ADMIN: include details about how you’re distributing keys to your users].</a:t>
            </a:r>
          </a:p>
          <a:p>
            <a:pPr marL="171450" lvl="0" indent="-171450" algn="l" rtl="0">
              <a:spcBef>
                <a:spcPts val="0"/>
              </a:spcBef>
              <a:spcAft>
                <a:spcPts val="0"/>
              </a:spcAft>
              <a:buFont typeface="Arial" panose="020B0604020202020204" pitchFamily="34" charset="0"/>
              <a:buChar char="•"/>
            </a:pPr>
            <a:r>
              <a:rPr lang="en-US" sz="1200" b="0" dirty="0">
                <a:solidFill>
                  <a:srgbClr val="C00000"/>
                </a:solidFill>
              </a:rPr>
              <a:t>To use a built-in authenticator, the user should make sure their device, OS, and browser support this option and that they’ve configured the built-in authenticator to determine their identity.</a:t>
            </a:r>
          </a:p>
          <a:p>
            <a:pPr marL="171450" lvl="0" indent="-171450" algn="l" rtl="0">
              <a:spcBef>
                <a:spcPts val="0"/>
              </a:spcBef>
              <a:spcAft>
                <a:spcPts val="0"/>
              </a:spcAft>
              <a:buFont typeface="Arial" panose="020B0604020202020204" pitchFamily="34" charset="0"/>
              <a:buChar char="•"/>
            </a:pPr>
            <a:endParaRPr lang="en-US" sz="1200" b="0" dirty="0">
              <a:solidFill>
                <a:srgbClr val="C00000"/>
              </a:solidFill>
            </a:endParaRPr>
          </a:p>
          <a:p>
            <a:pPr marL="0" lvl="0" indent="0" algn="l" rtl="0">
              <a:spcBef>
                <a:spcPts val="0"/>
              </a:spcBef>
              <a:spcAft>
                <a:spcPts val="0"/>
              </a:spcAft>
              <a:buFont typeface="Arial" panose="020B0604020202020204" pitchFamily="34" charset="0"/>
              <a:buNone/>
            </a:pPr>
            <a:r>
              <a:rPr lang="en-US" sz="1200" b="0" dirty="0">
                <a:solidFill>
                  <a:srgbClr val="C00000"/>
                </a:solidFill>
              </a:rPr>
              <a:t>Step 2: </a:t>
            </a:r>
            <a:r>
              <a:rPr lang="en-US" sz="1200" dirty="0">
                <a:solidFill>
                  <a:srgbClr val="C00000"/>
                </a:solidFill>
              </a:rPr>
              <a:t>The registration process is automatically initiated the first time a user tries to log in after they’ve been enabled for MFA. The process walks the user through connecting their verification method to their Salesforce account. </a:t>
            </a:r>
          </a:p>
          <a:p>
            <a:pPr marL="0" lvl="0" indent="0" algn="l" rtl="0">
              <a:spcBef>
                <a:spcPts val="0"/>
              </a:spcBef>
              <a:spcAft>
                <a:spcPts val="0"/>
              </a:spcAft>
              <a:buFont typeface="Arial" panose="020B0604020202020204" pitchFamily="34" charset="0"/>
              <a:buNone/>
            </a:pPr>
            <a:endParaRPr lang="en-US" sz="1200" dirty="0">
              <a:solidFill>
                <a:srgbClr val="C00000"/>
              </a:solidFill>
            </a:endParaRPr>
          </a:p>
          <a:p>
            <a:pPr marL="0" lvl="0" indent="0" algn="l" rtl="0">
              <a:spcBef>
                <a:spcPts val="0"/>
              </a:spcBef>
              <a:spcAft>
                <a:spcPts val="0"/>
              </a:spcAft>
              <a:buFont typeface="Arial" panose="020B0604020202020204" pitchFamily="34" charset="0"/>
              <a:buNone/>
            </a:pPr>
            <a:r>
              <a:rPr lang="en-US" sz="1200" dirty="0">
                <a:solidFill>
                  <a:srgbClr val="C00000"/>
                </a:solidFill>
              </a:rPr>
              <a:t>Step 3: Each time an MFA-enabled user logs in, they’re prompted to provide their verification method after they enter their username and password.</a:t>
            </a:r>
            <a:endParaRPr sz="1200" dirty="0">
              <a:solidFill>
                <a:srgbClr val="C00000"/>
              </a:solidFill>
            </a:endParaRPr>
          </a:p>
          <a:p>
            <a:pPr marL="0" lvl="0" indent="0" algn="l" rtl="0">
              <a:spcBef>
                <a:spcPts val="0"/>
              </a:spcBef>
              <a:spcAft>
                <a:spcPts val="0"/>
              </a:spcAft>
              <a:buNone/>
            </a:pPr>
            <a:endParaRPr sz="1200" dirty="0"/>
          </a:p>
        </p:txBody>
      </p:sp>
    </p:spTree>
    <p:extLst>
      <p:ext uri="{BB962C8B-B14F-4D97-AF65-F5344CB8AC3E}">
        <p14:creationId xmlns:p14="http://schemas.microsoft.com/office/powerpoint/2010/main" val="2786509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5"/>
        <p:cNvGrpSpPr/>
        <p:nvPr/>
      </p:nvGrpSpPr>
      <p:grpSpPr>
        <a:xfrm>
          <a:off x="0" y="0"/>
          <a:ext cx="0" cy="0"/>
          <a:chOff x="0" y="0"/>
          <a:chExt cx="0" cy="0"/>
        </a:xfrm>
      </p:grpSpPr>
      <p:sp>
        <p:nvSpPr>
          <p:cNvPr id="1176" name="Google Shape;1176;g8afcec9092_60_11607:notes"/>
          <p:cNvSpPr>
            <a:spLocks noGrp="1" noRot="1" noChangeAspect="1"/>
          </p:cNvSpPr>
          <p:nvPr>
            <p:ph type="sldImg" idx="2"/>
          </p:nvPr>
        </p:nvSpPr>
        <p:spPr>
          <a:xfrm>
            <a:off x="382588" y="685800"/>
            <a:ext cx="609282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7" name="Google Shape;1177;g8afcec9092_60_11607:notes"/>
          <p:cNvSpPr txBox="1">
            <a:spLocks noGrp="1"/>
          </p:cNvSpPr>
          <p:nvPr>
            <p:ph type="body" idx="1"/>
          </p:nvPr>
        </p:nvSpPr>
        <p:spPr>
          <a:xfrm>
            <a:off x="399118" y="4343399"/>
            <a:ext cx="6059700" cy="4114800"/>
          </a:xfrm>
          <a:prstGeom prst="rect">
            <a:avLst/>
          </a:prstGeom>
        </p:spPr>
        <p:txBody>
          <a:bodyPr spcFirstLastPara="1" wrap="square" lIns="89600" tIns="89600" rIns="89600" bIns="89600" anchor="t" anchorCtr="0">
            <a:noAutofit/>
          </a:bodyPr>
          <a:lstStyle/>
          <a:p>
            <a:pPr marL="0" lvl="0" indent="0" algn="l" rtl="0">
              <a:spcBef>
                <a:spcPts val="0"/>
              </a:spcBef>
              <a:spcAft>
                <a:spcPts val="0"/>
              </a:spcAft>
              <a:buNone/>
            </a:pPr>
            <a:r>
              <a:rPr lang="en-US" sz="1200" dirty="0"/>
              <a:t>Talk Track:</a:t>
            </a:r>
            <a:endParaRPr sz="1200" dirty="0"/>
          </a:p>
          <a:p>
            <a:pPr marL="0" lvl="0" indent="0" algn="l" rtl="0">
              <a:spcBef>
                <a:spcPts val="0"/>
              </a:spcBef>
              <a:spcAft>
                <a:spcPts val="0"/>
              </a:spcAft>
              <a:buNone/>
            </a:pPr>
            <a:r>
              <a:rPr lang="en-US" sz="1200" dirty="0"/>
              <a:t>The Salesforce Authenticator mobile app is a strong verification method that users can easily install and connect to their Salesforce accounts. The app is free and simple to use, minimizing the impact of MFA on the user experience.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Authenticator makes the extra authentication step required by MFA easy because it automatically integrates into your current Salesforce login process. After a user enters their username and password, the app sends a notification to their mobile device.</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The user taps the notification to open Salesforce Authenticator, verifies the login request is coming from them, and then they’re logged in.</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Authenticator allows users to automate the extra MFA authentication step when working from a trusted location.</a:t>
            </a:r>
            <a:endParaRPr sz="1200" dirty="0"/>
          </a:p>
          <a:p>
            <a:pPr marL="0" lvl="0" indent="0" algn="l" rtl="0">
              <a:spcBef>
                <a:spcPts val="0"/>
              </a:spcBef>
              <a:spcAft>
                <a:spcPts val="0"/>
              </a:spcAft>
              <a:buNone/>
            </a:pPr>
            <a:endParaRPr sz="1200" dirty="0"/>
          </a:p>
          <a:p>
            <a:pPr marL="0" lvl="0" indent="0" algn="l" rtl="0">
              <a:spcBef>
                <a:spcPts val="0"/>
              </a:spcBef>
              <a:spcAft>
                <a:spcPts val="0"/>
              </a:spcAft>
              <a:buNone/>
            </a:pPr>
            <a:r>
              <a:rPr lang="en-US" sz="1200" dirty="0"/>
              <a:t>Salesforce highly recommends that users set up a PIN or biometric requirement on their mobile device to ensure that unauthorized parties aren’t able to access Salesforce Authenticator.</a:t>
            </a:r>
            <a:endParaRPr sz="1200" dirty="0"/>
          </a:p>
          <a:p>
            <a:pPr marL="0" lvl="0" indent="0" algn="l" rtl="0">
              <a:spcBef>
                <a:spcPts val="0"/>
              </a:spcBef>
              <a:spcAft>
                <a:spcPts val="0"/>
              </a:spcAft>
              <a:buNone/>
            </a:pPr>
            <a:endParaRPr sz="1200" dirty="0"/>
          </a:p>
          <a:p>
            <a:pPr marL="0" lvl="0" indent="0" algn="l" rtl="0">
              <a:spcBef>
                <a:spcPts val="0"/>
              </a:spcBef>
              <a:spcAft>
                <a:spcPts val="0"/>
              </a:spcAft>
              <a:buClr>
                <a:schemeClr val="dk1"/>
              </a:buClr>
              <a:buSzPts val="1100"/>
              <a:buFont typeface="Arial"/>
              <a:buNone/>
            </a:pPr>
            <a:r>
              <a:rPr lang="en-US" sz="1100" b="1" dirty="0">
                <a:solidFill>
                  <a:schemeClr val="dk1"/>
                </a:solidFill>
              </a:rPr>
              <a:t>Requirements</a:t>
            </a:r>
            <a:endParaRPr sz="1100" b="1" dirty="0">
              <a:solidFill>
                <a:schemeClr val="dk1"/>
              </a:solidFill>
            </a:endParaRPr>
          </a:p>
          <a:p>
            <a:pPr marL="0" lvl="0" indent="0" algn="l" rtl="0">
              <a:spcBef>
                <a:spcPts val="0"/>
              </a:spcBef>
              <a:spcAft>
                <a:spcPts val="0"/>
              </a:spcAft>
              <a:buNone/>
            </a:pPr>
            <a:r>
              <a:rPr lang="en-US" sz="1200" dirty="0">
                <a:solidFill>
                  <a:srgbClr val="333333"/>
                </a:solidFill>
                <a:highlight>
                  <a:srgbClr val="FFFFFF"/>
                </a:highlight>
              </a:rPr>
              <a:t>Salesforce Authenticator is available for all Salesforce products that have MFA functionality.</a:t>
            </a:r>
            <a:endParaRPr sz="1200" dirty="0">
              <a:solidFill>
                <a:srgbClr val="333333"/>
              </a:solidFill>
              <a:highlight>
                <a:srgbClr val="FFFFFF"/>
              </a:highlight>
            </a:endParaRPr>
          </a:p>
          <a:p>
            <a:pPr marL="457200" lvl="0" indent="-304800" algn="l" rtl="0">
              <a:lnSpc>
                <a:spcPct val="115000"/>
              </a:lnSpc>
              <a:spcBef>
                <a:spcPts val="1000"/>
              </a:spcBef>
              <a:spcAft>
                <a:spcPts val="0"/>
              </a:spcAft>
              <a:buClr>
                <a:schemeClr val="dk1"/>
              </a:buClr>
              <a:buSzPts val="1200"/>
              <a:buChar char="●"/>
            </a:pPr>
            <a:r>
              <a:rPr lang="en-US" sz="1200" i="1" dirty="0">
                <a:solidFill>
                  <a:schemeClr val="dk1"/>
                </a:solidFill>
              </a:rPr>
              <a:t>For Marketing Cloud–Datorama customers</a:t>
            </a:r>
            <a:r>
              <a:rPr lang="en-US" sz="1200" dirty="0">
                <a:solidFill>
                  <a:schemeClr val="dk1"/>
                </a:solidFill>
              </a:rPr>
              <a:t>: Salesforce Authenticator push notifications aren’t supported yet. You can use the app as a TOTP code generator only.</a:t>
            </a:r>
            <a:endParaRPr sz="1200" dirty="0">
              <a:solidFill>
                <a:schemeClr val="dk1"/>
              </a:solidFill>
            </a:endParaRPr>
          </a:p>
          <a:p>
            <a:pPr marL="0" lvl="0" indent="0" algn="l" rtl="0">
              <a:spcBef>
                <a:spcPts val="500"/>
              </a:spcBef>
              <a:spcAft>
                <a:spcPts val="0"/>
              </a:spcAft>
              <a:buNone/>
            </a:pPr>
            <a:endParaRPr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a:r>
              <a:rPr lang="en-US" sz="1100" b="0" i="0" u="none" strike="noStrike" cap="none" dirty="0">
                <a:solidFill>
                  <a:schemeClr val="dk1"/>
                </a:solidFill>
                <a:effectLst/>
                <a:latin typeface="Arial"/>
                <a:ea typeface="Arial"/>
                <a:cs typeface="Arial"/>
                <a:sym typeface="Arial"/>
              </a:rPr>
              <a:t>Talk Track:</a:t>
            </a:r>
          </a:p>
          <a:p>
            <a:pPr marL="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register the app to connect it to your Salesforce account. You can register the app at any time, even before MFA is turned on.</a:t>
            </a:r>
          </a:p>
          <a:p>
            <a:pPr marL="0"/>
            <a:r>
              <a:rPr lang="en-US" sz="1100" b="0" i="0" u="none" strike="noStrike" cap="none" dirty="0">
                <a:solidFill>
                  <a:schemeClr val="dk1"/>
                </a:solidFill>
                <a:effectLst/>
                <a:latin typeface="Arial"/>
                <a:ea typeface="Arial"/>
                <a:cs typeface="Arial"/>
                <a:sym typeface="Arial"/>
              </a:rPr>
              <a:t> </a:t>
            </a:r>
          </a:p>
          <a:p>
            <a:pPr marL="0"/>
            <a:r>
              <a:rPr lang="en-US" sz="1100" b="0" i="0" u="none" strike="noStrike" cap="none" dirty="0">
                <a:solidFill>
                  <a:schemeClr val="dk1"/>
                </a:solidFill>
                <a:effectLst/>
                <a:latin typeface="Arial"/>
                <a:ea typeface="Arial"/>
                <a:cs typeface="Arial"/>
                <a:sym typeface="Arial"/>
              </a:rPr>
              <a:t>To register Salesforce Authenticator the first time you log in after MFA is turned on, follow these onscreen instructions.</a:t>
            </a:r>
          </a:p>
          <a:p>
            <a:pPr marL="0"/>
            <a:endParaRPr lang="en-US" dirty="0"/>
          </a:p>
          <a:p>
            <a:pPr marL="0" indent="0"/>
            <a:r>
              <a:rPr lang="en-US" dirty="0"/>
              <a:t>****</a:t>
            </a:r>
          </a:p>
          <a:p>
            <a:pPr marL="0" indent="0"/>
            <a:r>
              <a:rPr lang="en-US" dirty="0"/>
              <a:t>You can also </a:t>
            </a:r>
            <a:r>
              <a:rPr lang="en-US" sz="1100" b="0" i="0" u="none" strike="noStrike" cap="none" dirty="0">
                <a:solidFill>
                  <a:schemeClr val="dk1"/>
                </a:solidFill>
                <a:effectLst/>
                <a:latin typeface="Arial"/>
                <a:ea typeface="Arial"/>
                <a:cs typeface="Arial"/>
                <a:sym typeface="Arial"/>
              </a:rPr>
              <a:t>register Salesforce Authenticator from your personal settings in Salesforce:</a:t>
            </a:r>
          </a:p>
          <a:p>
            <a:pPr marL="0" indent="0"/>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1. Download and install the Salesforce Authenticator app on your mobile device. The app is available from the Apple App Store or Google Play.</a:t>
            </a:r>
          </a:p>
          <a:p>
            <a:pPr marL="0" lvl="0" indent="0"/>
            <a:r>
              <a:rPr lang="en-US" sz="1100" b="0" i="0" u="none" strike="noStrike" cap="none" dirty="0">
                <a:solidFill>
                  <a:schemeClr val="dk1"/>
                </a:solidFill>
                <a:effectLst/>
                <a:latin typeface="Arial"/>
                <a:ea typeface="Arial"/>
                <a:cs typeface="Arial"/>
                <a:sym typeface="Arial"/>
              </a:rPr>
              <a:t>2. Log in to Salesforce, then go to your personal settings.</a:t>
            </a:r>
          </a:p>
          <a:p>
            <a:pPr marL="0" lvl="0" indent="0"/>
            <a:r>
              <a:rPr lang="en-US" sz="1100" b="0" i="0" u="none" strike="noStrike" cap="none" dirty="0">
                <a:solidFill>
                  <a:schemeClr val="dk1"/>
                </a:solidFill>
                <a:effectLst/>
                <a:latin typeface="Arial"/>
                <a:ea typeface="Arial"/>
                <a:cs typeface="Arial"/>
                <a:sym typeface="Arial"/>
              </a:rPr>
              <a:t>3. Enter Advanced User Details in the Quick Find box, then select </a:t>
            </a:r>
            <a:r>
              <a:rPr lang="en-US" sz="1100" b="1" i="0" u="none" strike="noStrike" cap="none" dirty="0">
                <a:solidFill>
                  <a:schemeClr val="dk1"/>
                </a:solidFill>
                <a:effectLst/>
                <a:latin typeface="Arial"/>
                <a:ea typeface="Arial"/>
                <a:cs typeface="Arial"/>
                <a:sym typeface="Arial"/>
              </a:rPr>
              <a:t>Advanced User Details</a:t>
            </a:r>
            <a:r>
              <a:rPr lang="en-US" sz="1100" b="0" i="0" u="none" strike="noStrike" cap="none" dirty="0">
                <a:solidFill>
                  <a:schemeClr val="dk1"/>
                </a:solidFill>
                <a:effectLst/>
                <a:latin typeface="Arial"/>
                <a:ea typeface="Arial"/>
                <a:cs typeface="Arial"/>
                <a:sym typeface="Arial"/>
              </a:rPr>
              <a:t>. </a:t>
            </a:r>
          </a:p>
          <a:p>
            <a:pPr marL="0" lvl="0" indent="0"/>
            <a:r>
              <a:rPr lang="en-US" sz="1100" b="0" i="0" u="none" strike="noStrike" cap="none" dirty="0">
                <a:solidFill>
                  <a:schemeClr val="dk1"/>
                </a:solidFill>
                <a:effectLst/>
                <a:latin typeface="Arial"/>
                <a:ea typeface="Arial"/>
                <a:cs typeface="Arial"/>
                <a:sym typeface="Arial"/>
              </a:rPr>
              <a:t>4. In the App Registration: Salesforce Authenticator field, click </a:t>
            </a:r>
            <a:r>
              <a:rPr lang="en-US" sz="1100" b="1" i="0" u="none" strike="noStrike" cap="none" dirty="0">
                <a:solidFill>
                  <a:schemeClr val="dk1"/>
                </a:solidFill>
                <a:effectLst/>
                <a:latin typeface="Arial"/>
                <a:ea typeface="Arial"/>
                <a:cs typeface="Arial"/>
                <a:sym typeface="Arial"/>
              </a:rPr>
              <a:t>Connect</a:t>
            </a:r>
            <a:r>
              <a:rPr lang="en-US" sz="1100" b="0" i="0" u="none" strike="noStrike" cap="none" dirty="0">
                <a:solidFill>
                  <a:schemeClr val="dk1"/>
                </a:solidFill>
                <a:effectLst/>
                <a:latin typeface="Arial"/>
                <a:ea typeface="Arial"/>
                <a:cs typeface="Arial"/>
                <a:sym typeface="Arial"/>
              </a:rPr>
              <a:t>.</a:t>
            </a:r>
          </a:p>
          <a:p>
            <a:pPr marL="0" lvl="0" indent="0"/>
            <a:r>
              <a:rPr lang="en-US" sz="1100" b="0" i="0" u="none" strike="noStrike" cap="none" dirty="0">
                <a:solidFill>
                  <a:schemeClr val="dk1"/>
                </a:solidFill>
                <a:effectLst/>
                <a:latin typeface="Arial"/>
                <a:ea typeface="Arial"/>
                <a:cs typeface="Arial"/>
                <a:sym typeface="Arial"/>
              </a:rPr>
              <a:t>5. For security purposes, you may be prompted to log in to your account or verify your identity by receiving a one-time passcode via email or test message. </a:t>
            </a:r>
          </a:p>
          <a:p>
            <a:pPr marL="0" lvl="0" indent="0"/>
            <a:r>
              <a:rPr lang="en-US" sz="1100" b="0" i="0" u="none" strike="noStrike" cap="none" dirty="0">
                <a:solidFill>
                  <a:schemeClr val="dk1"/>
                </a:solidFill>
                <a:effectLst/>
                <a:latin typeface="Arial"/>
                <a:ea typeface="Arial"/>
                <a:cs typeface="Arial"/>
                <a:sym typeface="Arial"/>
              </a:rPr>
              <a:t>6. Complete steps 3 through 10 in the ”Register the App” flow.</a:t>
            </a:r>
          </a:p>
          <a:p>
            <a:endParaRPr lang="en-US" dirty="0"/>
          </a:p>
        </p:txBody>
      </p:sp>
    </p:spTree>
    <p:extLst>
      <p:ext uri="{BB962C8B-B14F-4D97-AF65-F5344CB8AC3E}">
        <p14:creationId xmlns:p14="http://schemas.microsoft.com/office/powerpoint/2010/main" val="3952437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pPr marL="0" indent="0"/>
            <a:r>
              <a:rPr lang="en-US" sz="1100" b="0" i="0" u="none" strike="noStrike" cap="none" dirty="0">
                <a:solidFill>
                  <a:schemeClr val="dk1"/>
                </a:solidFill>
                <a:effectLst/>
                <a:latin typeface="Arial"/>
                <a:ea typeface="Arial"/>
                <a:cs typeface="Arial"/>
                <a:sym typeface="Arial"/>
              </a:rPr>
              <a:t>Talk Track:</a:t>
            </a:r>
          </a:p>
          <a:p>
            <a:pPr marL="0" indent="0"/>
            <a:r>
              <a:rPr lang="en-US" sz="1100" b="0" i="0" u="none" strike="noStrike" cap="none" dirty="0">
                <a:solidFill>
                  <a:schemeClr val="dk1"/>
                </a:solidFill>
                <a:effectLst/>
                <a:latin typeface="Arial"/>
                <a:ea typeface="Arial"/>
                <a:cs typeface="Arial"/>
                <a:sym typeface="Arial"/>
              </a:rPr>
              <a:t>To use Salesforce Authenticator as a verification method for multi-factor authentication (MFA) logins, you first need to go through the registration process to connect the app to your Salesforce product’s account.</a:t>
            </a:r>
          </a:p>
          <a:p>
            <a:pPr marL="0" indent="0"/>
            <a:r>
              <a:rPr lang="en-US" sz="1100" b="0" i="0" u="none" strike="noStrike" cap="none" dirty="0">
                <a:solidFill>
                  <a:schemeClr val="dk1"/>
                </a:solidFill>
                <a:effectLst/>
                <a:latin typeface="Arial"/>
                <a:ea typeface="Arial"/>
                <a:cs typeface="Arial"/>
                <a:sym typeface="Arial"/>
              </a:rPr>
              <a:t> </a:t>
            </a:r>
          </a:p>
          <a:p>
            <a:pPr marL="0" indent="0"/>
            <a:r>
              <a:rPr lang="en-US" sz="1100" b="0" i="0" u="none" strike="noStrike" cap="none" dirty="0">
                <a:solidFill>
                  <a:schemeClr val="dk1"/>
                </a:solidFill>
                <a:effectLst/>
                <a:latin typeface="Arial"/>
                <a:ea typeface="Arial"/>
                <a:cs typeface="Arial"/>
                <a:sym typeface="Arial"/>
              </a:rPr>
              <a:t>When you log in for the first time after MFA has been turned on, you are prompted to register a verification method. To register Salesforce Authenticator, follow these onscreen instructions.</a:t>
            </a:r>
            <a:endParaRPr lang="en-US" dirty="0"/>
          </a:p>
          <a:p>
            <a:endParaRPr lang="en-US" dirty="0"/>
          </a:p>
        </p:txBody>
      </p:sp>
    </p:spTree>
    <p:extLst>
      <p:ext uri="{BB962C8B-B14F-4D97-AF65-F5344CB8AC3E}">
        <p14:creationId xmlns:p14="http://schemas.microsoft.com/office/powerpoint/2010/main" val="26996395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4425" cy="34861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07944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2.xml"/><Relationship Id="rId4" Type="http://schemas.openxmlformats.org/officeDocument/2006/relationships/image" Target="../media/image60.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6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1.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1.xml"/><Relationship Id="rId4" Type="http://schemas.openxmlformats.org/officeDocument/2006/relationships/image" Target="../media/image51.jp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3.jpg"/><Relationship Id="rId1" Type="http://schemas.openxmlformats.org/officeDocument/2006/relationships/slideMaster" Target="../slideMasters/slideMaster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7.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Master" Target="../slideMasters/slideMaster1.xml"/><Relationship Id="rId4" Type="http://schemas.openxmlformats.org/officeDocument/2006/relationships/image" Target="../media/image60.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8.png"/><Relationship Id="rId2" Type="http://schemas.openxmlformats.org/officeDocument/2006/relationships/image" Target="../media/image64.png"/><Relationship Id="rId1" Type="http://schemas.openxmlformats.org/officeDocument/2006/relationships/slideMaster" Target="../slideMasters/slideMaster1.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3.png"/><Relationship Id="rId2" Type="http://schemas.openxmlformats.org/officeDocument/2006/relationships/image" Target="../media/image69.jpg"/><Relationship Id="rId1" Type="http://schemas.openxmlformats.org/officeDocument/2006/relationships/slideMaster" Target="../slideMasters/slideMaster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1.jp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2.jp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3.jp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5.jp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jp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jp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8.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4.jpg"/><Relationship Id="rId1" Type="http://schemas.openxmlformats.org/officeDocument/2006/relationships/slideMaster" Target="../slideMasters/slideMaster2.xml"/><Relationship Id="rId5" Type="http://schemas.openxmlformats.org/officeDocument/2006/relationships/image" Target="../media/image45.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8.jp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Master" Target="../slideMasters/slideMaster2.xml"/><Relationship Id="rId4" Type="http://schemas.openxmlformats.org/officeDocument/2006/relationships/image" Target="../media/image51.jp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3.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242"/>
        <p:cNvGrpSpPr/>
        <p:nvPr/>
      </p:nvGrpSpPr>
      <p:grpSpPr>
        <a:xfrm>
          <a:off x="0" y="0"/>
          <a:ext cx="0" cy="0"/>
          <a:chOff x="0" y="0"/>
          <a:chExt cx="0" cy="0"/>
        </a:xfrm>
      </p:grpSpPr>
      <p:pic>
        <p:nvPicPr>
          <p:cNvPr id="243" name="Google Shape;243;p36"/>
          <p:cNvPicPr preferRelativeResize="0"/>
          <p:nvPr/>
        </p:nvPicPr>
        <p:blipFill rotWithShape="1">
          <a:blip r:embed="rId2">
            <a:alphaModFix/>
          </a:blip>
          <a:srcRect/>
          <a:stretch/>
        </p:blipFill>
        <p:spPr>
          <a:xfrm>
            <a:off x="0" y="893"/>
            <a:ext cx="12188822" cy="6856212"/>
          </a:xfrm>
          <a:prstGeom prst="rect">
            <a:avLst/>
          </a:prstGeom>
          <a:noFill/>
          <a:ln>
            <a:noFill/>
          </a:ln>
        </p:spPr>
      </p:pic>
      <p:pic>
        <p:nvPicPr>
          <p:cNvPr id="244" name="Google Shape;244;p36"/>
          <p:cNvPicPr preferRelativeResize="0"/>
          <p:nvPr/>
        </p:nvPicPr>
        <p:blipFill rotWithShape="1">
          <a:blip r:embed="rId3">
            <a:alphaModFix/>
          </a:blip>
          <a:srcRect/>
          <a:stretch/>
        </p:blipFill>
        <p:spPr>
          <a:xfrm>
            <a:off x="0" y="893"/>
            <a:ext cx="12188822" cy="6856212"/>
          </a:xfrm>
          <a:prstGeom prst="rect">
            <a:avLst/>
          </a:prstGeom>
          <a:noFill/>
          <a:ln>
            <a:noFill/>
          </a:ln>
        </p:spPr>
      </p:pic>
      <p:sp>
        <p:nvSpPr>
          <p:cNvPr id="245" name="Google Shape;245;p36"/>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4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46" name="Google Shape;246;p36"/>
          <p:cNvSpPr txBox="1">
            <a:spLocks noGrp="1"/>
          </p:cNvSpPr>
          <p:nvPr>
            <p:ph type="subTitle" idx="1"/>
          </p:nvPr>
        </p:nvSpPr>
        <p:spPr>
          <a:xfrm>
            <a:off x="578056" y="3397029"/>
            <a:ext cx="673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47" name="Google Shape;247;p36"/>
          <p:cNvSpPr txBox="1">
            <a:spLocks noGrp="1"/>
          </p:cNvSpPr>
          <p:nvPr>
            <p:ph type="body" idx="2"/>
          </p:nvPr>
        </p:nvSpPr>
        <p:spPr>
          <a:xfrm>
            <a:off x="578056" y="5037324"/>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48" name="Google Shape;248;p36"/>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49" name="Google Shape;249;p36"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326"/>
        <p:cNvGrpSpPr/>
        <p:nvPr/>
      </p:nvGrpSpPr>
      <p:grpSpPr>
        <a:xfrm>
          <a:off x="0" y="0"/>
          <a:ext cx="0" cy="0"/>
          <a:chOff x="0" y="0"/>
          <a:chExt cx="0" cy="0"/>
        </a:xfrm>
      </p:grpSpPr>
      <p:pic>
        <p:nvPicPr>
          <p:cNvPr id="327" name="Google Shape;327;p47"/>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28" name="Google Shape;328;p47"/>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29" name="Google Shape;329;p4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0" name="Google Shape;330;p47"/>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1" name="Google Shape;331;p4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2" name="Google Shape;332;p47"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976"/>
        <p:cNvGrpSpPr/>
        <p:nvPr/>
      </p:nvGrpSpPr>
      <p:grpSpPr>
        <a:xfrm>
          <a:off x="0" y="0"/>
          <a:ext cx="0" cy="0"/>
          <a:chOff x="0" y="0"/>
          <a:chExt cx="0" cy="0"/>
        </a:xfrm>
      </p:grpSpPr>
      <p:sp>
        <p:nvSpPr>
          <p:cNvPr id="977" name="Google Shape;977;p138"/>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978" name="Google Shape;978;p138"/>
          <p:cNvSpPr txBox="1">
            <a:spLocks noGrp="1"/>
          </p:cNvSpPr>
          <p:nvPr>
            <p:ph type="body" idx="1"/>
          </p:nvPr>
        </p:nvSpPr>
        <p:spPr>
          <a:xfrm>
            <a:off x="502714" y="1124469"/>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500"/>
              <a:buFont typeface="Arial"/>
              <a:buNone/>
              <a:defRPr sz="15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979"/>
        <p:cNvGrpSpPr/>
        <p:nvPr/>
      </p:nvGrpSpPr>
      <p:grpSpPr>
        <a:xfrm>
          <a:off x="0" y="0"/>
          <a:ext cx="0" cy="0"/>
          <a:chOff x="0" y="0"/>
          <a:chExt cx="0" cy="0"/>
        </a:xfrm>
      </p:grpSpPr>
      <p:pic>
        <p:nvPicPr>
          <p:cNvPr id="980" name="Google Shape;980;p139"/>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981" name="Google Shape;981;p13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
        <p:nvSpPr>
          <p:cNvPr id="982" name="Google Shape;982;p139"/>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83" name="Google Shape;983;p139"/>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84" name="Google Shape;984;p139"/>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985" name="Google Shape;985;p139"/>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986" name="Google Shape;986;p139"/>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987" name="Google Shape;987;p139"/>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988" name="Google Shape;988;p139"/>
          <p:cNvPicPr preferRelativeResize="0"/>
          <p:nvPr/>
        </p:nvPicPr>
        <p:blipFill rotWithShape="1">
          <a:blip r:embed="rId7">
            <a:alphaModFix/>
          </a:blip>
          <a:srcRect l="-296" t="-8231" r="15643" b="5846"/>
          <a:stretch/>
        </p:blipFill>
        <p:spPr>
          <a:xfrm>
            <a:off x="5352450" y="6263000"/>
            <a:ext cx="6834594" cy="600419"/>
          </a:xfrm>
          <a:prstGeom prst="rect">
            <a:avLst/>
          </a:prstGeom>
          <a:noFill/>
          <a:ln>
            <a:noFill/>
          </a:ln>
        </p:spPr>
      </p:pic>
      <p:sp>
        <p:nvSpPr>
          <p:cNvPr id="989" name="Google Shape;989;p139"/>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990" name="Google Shape;990;p139"/>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991"/>
        <p:cNvGrpSpPr/>
        <p:nvPr/>
      </p:nvGrpSpPr>
      <p:grpSpPr>
        <a:xfrm>
          <a:off x="0" y="0"/>
          <a:ext cx="0" cy="0"/>
          <a:chOff x="0" y="0"/>
          <a:chExt cx="0" cy="0"/>
        </a:xfrm>
      </p:grpSpPr>
      <p:pic>
        <p:nvPicPr>
          <p:cNvPr id="992" name="Google Shape;992;p140"/>
          <p:cNvPicPr preferRelativeResize="0"/>
          <p:nvPr/>
        </p:nvPicPr>
        <p:blipFill rotWithShape="1">
          <a:blip r:embed="rId2">
            <a:alphaModFix/>
          </a:blip>
          <a:srcRect l="478" t="2400" r="1922"/>
          <a:stretch/>
        </p:blipFill>
        <p:spPr>
          <a:xfrm flipH="1">
            <a:off x="6455" y="893"/>
            <a:ext cx="12396681" cy="6852641"/>
          </a:xfrm>
          <a:prstGeom prst="rect">
            <a:avLst/>
          </a:prstGeom>
          <a:noFill/>
          <a:ln>
            <a:noFill/>
          </a:ln>
        </p:spPr>
      </p:pic>
      <p:grpSp>
        <p:nvGrpSpPr>
          <p:cNvPr id="993" name="Google Shape;993;p140"/>
          <p:cNvGrpSpPr/>
          <p:nvPr/>
        </p:nvGrpSpPr>
        <p:grpSpPr>
          <a:xfrm>
            <a:off x="2559417" y="5500738"/>
            <a:ext cx="827907" cy="1175445"/>
            <a:chOff x="723336" y="4484318"/>
            <a:chExt cx="1333398" cy="1893131"/>
          </a:xfrm>
        </p:grpSpPr>
        <p:pic>
          <p:nvPicPr>
            <p:cNvPr id="994" name="Google Shape;994;p140"/>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995" name="Google Shape;995;p140"/>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996" name="Google Shape;996;p140"/>
          <p:cNvGrpSpPr/>
          <p:nvPr/>
        </p:nvGrpSpPr>
        <p:grpSpPr>
          <a:xfrm>
            <a:off x="2435" y="4458965"/>
            <a:ext cx="1837420" cy="2139627"/>
            <a:chOff x="1082246" y="4738045"/>
            <a:chExt cx="1890350" cy="2201262"/>
          </a:xfrm>
        </p:grpSpPr>
        <p:pic>
          <p:nvPicPr>
            <p:cNvPr id="997" name="Google Shape;997;p140"/>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998" name="Google Shape;998;p140"/>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999" name="Google Shape;999;p140"/>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1000" name="Google Shape;1000;p140"/>
          <p:cNvGrpSpPr/>
          <p:nvPr/>
        </p:nvGrpSpPr>
        <p:grpSpPr>
          <a:xfrm>
            <a:off x="1449060" y="5375205"/>
            <a:ext cx="1333398" cy="1269442"/>
            <a:chOff x="2666809" y="5395728"/>
            <a:chExt cx="1333398" cy="1269442"/>
          </a:xfrm>
        </p:grpSpPr>
        <p:pic>
          <p:nvPicPr>
            <p:cNvPr id="1001" name="Google Shape;1001;p140"/>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1002" name="Google Shape;1002;p140"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1003" name="Google Shape;1003;p140" descr="pasted-image.pdf"/>
          <p:cNvPicPr preferRelativeResize="0"/>
          <p:nvPr/>
        </p:nvPicPr>
        <p:blipFill rotWithShape="1">
          <a:blip r:embed="rId7">
            <a:alphaModFix/>
          </a:blip>
          <a:srcRect/>
          <a:stretch/>
        </p:blipFill>
        <p:spPr>
          <a:xfrm>
            <a:off x="11030573" y="565459"/>
            <a:ext cx="635403" cy="444863"/>
          </a:xfrm>
          <a:prstGeom prst="rect">
            <a:avLst/>
          </a:prstGeom>
          <a:noFill/>
          <a:ln>
            <a:noFill/>
          </a:ln>
        </p:spPr>
      </p:pic>
      <p:sp>
        <p:nvSpPr>
          <p:cNvPr id="1004" name="Google Shape;1004;p140"/>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1005" name="Google Shape;1005;p140"/>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06" name="Google Shape;1006;p140" descr="pasted-image.pdf"/>
          <p:cNvPicPr preferRelativeResize="0"/>
          <p:nvPr/>
        </p:nvPicPr>
        <p:blipFill rotWithShape="1">
          <a:blip r:embed="rId7">
            <a:alphaModFix/>
          </a:blip>
          <a:srcRect/>
          <a:stretch/>
        </p:blipFill>
        <p:spPr>
          <a:xfrm>
            <a:off x="11030573" y="565459"/>
            <a:ext cx="634133" cy="444507"/>
          </a:xfrm>
          <a:prstGeom prst="rect">
            <a:avLst/>
          </a:prstGeom>
          <a:noFill/>
          <a:ln>
            <a:noFill/>
          </a:ln>
        </p:spPr>
      </p:pic>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1007"/>
        <p:cNvGrpSpPr/>
        <p:nvPr/>
      </p:nvGrpSpPr>
      <p:grpSpPr>
        <a:xfrm>
          <a:off x="0" y="0"/>
          <a:ext cx="0" cy="0"/>
          <a:chOff x="0" y="0"/>
          <a:chExt cx="0" cy="0"/>
        </a:xfrm>
      </p:grpSpPr>
      <p:pic>
        <p:nvPicPr>
          <p:cNvPr id="1008" name="Google Shape;1008;p141" descr="Google Shape;3719;p502"/>
          <p:cNvPicPr preferRelativeResize="0"/>
          <p:nvPr/>
        </p:nvPicPr>
        <p:blipFill rotWithShape="1">
          <a:blip r:embed="rId2">
            <a:alphaModFix/>
          </a:blip>
          <a:srcRect/>
          <a:stretch/>
        </p:blipFill>
        <p:spPr>
          <a:xfrm>
            <a:off x="-60624" y="-32981"/>
            <a:ext cx="12286431" cy="6927318"/>
          </a:xfrm>
          <a:prstGeom prst="rect">
            <a:avLst/>
          </a:prstGeom>
          <a:noFill/>
          <a:ln>
            <a:noFill/>
          </a:ln>
        </p:spPr>
      </p:pic>
      <p:sp>
        <p:nvSpPr>
          <p:cNvPr id="1009" name="Google Shape;1009;p141"/>
          <p:cNvSpPr txBox="1">
            <a:spLocks noGrp="1"/>
          </p:cNvSpPr>
          <p:nvPr>
            <p:ph type="sldNum" idx="12"/>
          </p:nvPr>
        </p:nvSpPr>
        <p:spPr>
          <a:xfrm>
            <a:off x="8461458" y="6224224"/>
            <a:ext cx="273900" cy="264300"/>
          </a:xfrm>
          <a:prstGeom prst="rect">
            <a:avLst/>
          </a:prstGeom>
          <a:noFill/>
          <a:ln>
            <a:noFill/>
          </a:ln>
        </p:spPr>
        <p:txBody>
          <a:bodyPr spcFirstLastPara="1" wrap="square" lIns="45700" tIns="45700" rIns="45700" bIns="45700" anchor="ctr" anchorCtr="0">
            <a:noAutofit/>
          </a:bodyPr>
          <a:lstStyle>
            <a:lvl1pPr marL="0" lvl="0"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1pPr>
            <a:lvl2pPr marL="0" lvl="1"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2pPr>
            <a:lvl3pPr marL="0" lvl="2"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3pPr>
            <a:lvl4pPr marL="0" lvl="3"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4pPr>
            <a:lvl5pPr marL="0" lvl="4"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5pPr>
            <a:lvl6pPr marL="0" lvl="5"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6pPr>
            <a:lvl7pPr marL="0" lvl="6"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7pPr>
            <a:lvl8pPr marL="0" lvl="7"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8pPr>
            <a:lvl9pPr marL="0" lvl="8" indent="0" algn="r" rtl="0">
              <a:lnSpc>
                <a:spcPct val="100000"/>
              </a:lnSpc>
              <a:spcBef>
                <a:spcPts val="0"/>
              </a:spcBef>
              <a:spcAft>
                <a:spcPts val="0"/>
              </a:spcAft>
              <a:buClr>
                <a:srgbClr val="000000"/>
              </a:buClr>
              <a:buSzPts val="1200"/>
              <a:buFont typeface="Arial"/>
              <a:buNone/>
              <a:defRPr sz="1200">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sz="150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0"/>
        <p:cNvGrpSpPr/>
        <p:nvPr/>
      </p:nvGrpSpPr>
      <p:grpSpPr>
        <a:xfrm>
          <a:off x="0" y="0"/>
          <a:ext cx="0" cy="0"/>
          <a:chOff x="0" y="0"/>
          <a:chExt cx="0" cy="0"/>
        </a:xfrm>
      </p:grpSpPr>
      <p:sp>
        <p:nvSpPr>
          <p:cNvPr id="1011" name="Google Shape;1011;p142"/>
          <p:cNvSpPr txBox="1">
            <a:spLocks noGrp="1"/>
          </p:cNvSpPr>
          <p:nvPr>
            <p:ph type="title"/>
          </p:nvPr>
        </p:nvSpPr>
        <p:spPr>
          <a:xfrm>
            <a:off x="415492" y="593367"/>
            <a:ext cx="11357700" cy="763500"/>
          </a:xfrm>
          <a:prstGeom prst="rect">
            <a:avLst/>
          </a:prstGeom>
        </p:spPr>
        <p:txBody>
          <a:bodyPr spcFirstLastPara="1" wrap="square" lIns="0" tIns="0" rIns="0" bIns="0" anchor="b" anchorCtr="0">
            <a:noAutofit/>
          </a:bodyPr>
          <a:lstStyle>
            <a:lvl1pPr lvl="0"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012" name="Google Shape;1012;p142"/>
          <p:cNvSpPr txBox="1">
            <a:spLocks noGrp="1"/>
          </p:cNvSpPr>
          <p:nvPr>
            <p:ph type="body" idx="1"/>
          </p:nvPr>
        </p:nvSpPr>
        <p:spPr>
          <a:xfrm>
            <a:off x="415492" y="1536633"/>
            <a:ext cx="11357700" cy="45552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13" name="Google Shape;1013;p14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1014"/>
        <p:cNvGrpSpPr/>
        <p:nvPr/>
      </p:nvGrpSpPr>
      <p:grpSpPr>
        <a:xfrm>
          <a:off x="0" y="0"/>
          <a:ext cx="0" cy="0"/>
          <a:chOff x="0" y="0"/>
          <a:chExt cx="0" cy="0"/>
        </a:xfrm>
      </p:grpSpPr>
      <p:pic>
        <p:nvPicPr>
          <p:cNvPr id="1015" name="Google Shape;1015;p143"/>
          <p:cNvPicPr preferRelativeResize="0"/>
          <p:nvPr/>
        </p:nvPicPr>
        <p:blipFill rotWithShape="1">
          <a:blip r:embed="rId2">
            <a:alphaModFix/>
          </a:blip>
          <a:srcRect b="8029"/>
          <a:stretch/>
        </p:blipFill>
        <p:spPr>
          <a:xfrm>
            <a:off x="0" y="0"/>
            <a:ext cx="12182477" cy="6854428"/>
          </a:xfrm>
          <a:prstGeom prst="rect">
            <a:avLst/>
          </a:prstGeom>
          <a:noFill/>
          <a:ln>
            <a:noFill/>
          </a:ln>
        </p:spPr>
      </p:pic>
      <p:sp>
        <p:nvSpPr>
          <p:cNvPr id="1016" name="Google Shape;1016;p143"/>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7" name="Google Shape;1017;p143"/>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18" name="Google Shape;1018;p143"/>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1019" name="Google Shape;1019;p143"/>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5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pic>
        <p:nvPicPr>
          <p:cNvPr id="1020" name="Google Shape;1020;p143" descr="pasted-image.pdf"/>
          <p:cNvPicPr preferRelativeResize="0"/>
          <p:nvPr/>
        </p:nvPicPr>
        <p:blipFill rotWithShape="1">
          <a:blip r:embed="rId3">
            <a:alphaModFix/>
          </a:blip>
          <a:srcRect/>
          <a:stretch/>
        </p:blipFill>
        <p:spPr>
          <a:xfrm>
            <a:off x="11030573" y="565459"/>
            <a:ext cx="635237" cy="444747"/>
          </a:xfrm>
          <a:prstGeom prst="rect">
            <a:avLst/>
          </a:prstGeom>
          <a:noFill/>
          <a:ln>
            <a:noFill/>
          </a:ln>
        </p:spPr>
      </p:pic>
      <p:pic>
        <p:nvPicPr>
          <p:cNvPr id="1021" name="Google Shape;1021;p143"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1022" name="Google Shape;1022;p143"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1023" name="Google Shape;1023;p143" descr="Drk Green Tree.png"/>
          <p:cNvPicPr preferRelativeResize="0"/>
          <p:nvPr/>
        </p:nvPicPr>
        <p:blipFill rotWithShape="1">
          <a:blip r:embed="rId6">
            <a:alphaModFix/>
          </a:blip>
          <a:srcRect/>
          <a:stretch/>
        </p:blipFill>
        <p:spPr>
          <a:xfrm>
            <a:off x="255650" y="5949533"/>
            <a:ext cx="416378" cy="744741"/>
          </a:xfrm>
          <a:prstGeom prst="rect">
            <a:avLst/>
          </a:prstGeom>
          <a:noFill/>
          <a:ln>
            <a:noFill/>
          </a:ln>
        </p:spPr>
      </p:pic>
    </p:spTree>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1024"/>
        <p:cNvGrpSpPr/>
        <p:nvPr/>
      </p:nvGrpSpPr>
      <p:grpSpPr>
        <a:xfrm>
          <a:off x="0" y="0"/>
          <a:ext cx="0" cy="0"/>
          <a:chOff x="0" y="0"/>
          <a:chExt cx="0" cy="0"/>
        </a:xfrm>
      </p:grpSpPr>
      <p:sp>
        <p:nvSpPr>
          <p:cNvPr id="1025" name="Google Shape;1025;p144"/>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26" name="Google Shape;1026;p144"/>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7" name="Google Shape;1027;p144"/>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1028" name="Google Shape;1028;p144"/>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1029"/>
        <p:cNvGrpSpPr/>
        <p:nvPr/>
      </p:nvGrpSpPr>
      <p:grpSpPr>
        <a:xfrm>
          <a:off x="0" y="0"/>
          <a:ext cx="0" cy="0"/>
          <a:chOff x="0" y="0"/>
          <a:chExt cx="0" cy="0"/>
        </a:xfrm>
      </p:grpSpPr>
      <p:sp>
        <p:nvSpPr>
          <p:cNvPr id="1030" name="Google Shape;1030;p145"/>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1" name="Google Shape;1031;p145"/>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1032"/>
        <p:cNvGrpSpPr/>
        <p:nvPr/>
      </p:nvGrpSpPr>
      <p:grpSpPr>
        <a:xfrm>
          <a:off x="0" y="0"/>
          <a:ext cx="0" cy="0"/>
          <a:chOff x="0" y="0"/>
          <a:chExt cx="0" cy="0"/>
        </a:xfrm>
      </p:grpSpPr>
      <p:pic>
        <p:nvPicPr>
          <p:cNvPr id="1033" name="Google Shape;1033;p146"/>
          <p:cNvPicPr preferRelativeResize="0"/>
          <p:nvPr/>
        </p:nvPicPr>
        <p:blipFill rotWithShape="1">
          <a:blip r:embed="rId2">
            <a:alphaModFix/>
          </a:blip>
          <a:srcRect/>
          <a:stretch/>
        </p:blipFill>
        <p:spPr>
          <a:xfrm flipH="1">
            <a:off x="9527" y="0"/>
            <a:ext cx="12182474" cy="6852645"/>
          </a:xfrm>
          <a:prstGeom prst="rect">
            <a:avLst/>
          </a:prstGeom>
          <a:noFill/>
          <a:ln>
            <a:noFill/>
          </a:ln>
        </p:spPr>
      </p:pic>
      <p:sp>
        <p:nvSpPr>
          <p:cNvPr id="1034" name="Google Shape;1034;p14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35" name="Google Shape;1035;p14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36" name="Google Shape;1036;p14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37" name="Google Shape;1037;p146" descr="pasted-image.pdf"/>
          <p:cNvPicPr preferRelativeResize="0"/>
          <p:nvPr/>
        </p:nvPicPr>
        <p:blipFill rotWithShape="1">
          <a:blip r:embed="rId3">
            <a:alphaModFix/>
          </a:blip>
          <a:srcRect/>
          <a:stretch/>
        </p:blipFill>
        <p:spPr>
          <a:xfrm>
            <a:off x="11030573" y="565459"/>
            <a:ext cx="633968" cy="444391"/>
          </a:xfrm>
          <a:prstGeom prst="rect">
            <a:avLst/>
          </a:prstGeom>
          <a:noFill/>
          <a:ln>
            <a:noFill/>
          </a:ln>
        </p:spPr>
      </p:pic>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1038"/>
        <p:cNvGrpSpPr/>
        <p:nvPr/>
      </p:nvGrpSpPr>
      <p:grpSpPr>
        <a:xfrm>
          <a:off x="0" y="0"/>
          <a:ext cx="0" cy="0"/>
          <a:chOff x="0" y="0"/>
          <a:chExt cx="0" cy="0"/>
        </a:xfrm>
      </p:grpSpPr>
      <p:pic>
        <p:nvPicPr>
          <p:cNvPr id="1039" name="Google Shape;1039;p147"/>
          <p:cNvPicPr preferRelativeResize="0"/>
          <p:nvPr/>
        </p:nvPicPr>
        <p:blipFill rotWithShape="1">
          <a:blip r:embed="rId2">
            <a:alphaModFix/>
          </a:blip>
          <a:srcRect/>
          <a:stretch/>
        </p:blipFill>
        <p:spPr>
          <a:xfrm>
            <a:off x="-3166" y="0"/>
            <a:ext cx="12182477" cy="6852632"/>
          </a:xfrm>
          <a:prstGeom prst="rect">
            <a:avLst/>
          </a:prstGeom>
          <a:noFill/>
          <a:ln>
            <a:noFill/>
          </a:ln>
        </p:spPr>
      </p:pic>
      <p:pic>
        <p:nvPicPr>
          <p:cNvPr id="1040" name="Google Shape;1040;p147"/>
          <p:cNvPicPr preferRelativeResize="0"/>
          <p:nvPr/>
        </p:nvPicPr>
        <p:blipFill>
          <a:blip r:embed="rId3">
            <a:alphaModFix/>
          </a:blip>
          <a:stretch>
            <a:fillRect/>
          </a:stretch>
        </p:blipFill>
        <p:spPr>
          <a:xfrm>
            <a:off x="11043412" y="508600"/>
            <a:ext cx="642409" cy="449686"/>
          </a:xfrm>
          <a:prstGeom prst="rect">
            <a:avLst/>
          </a:prstGeom>
          <a:noFill/>
          <a:ln>
            <a:noFill/>
          </a:ln>
        </p:spPr>
      </p:pic>
      <p:sp>
        <p:nvSpPr>
          <p:cNvPr id="1041" name="Google Shape;1041;p147"/>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42" name="Google Shape;1042;p147"/>
          <p:cNvSpPr txBox="1">
            <a:spLocks noGrp="1"/>
          </p:cNvSpPr>
          <p:nvPr>
            <p:ph type="title" idx="2"/>
          </p:nvPr>
        </p:nvSpPr>
        <p:spPr>
          <a:xfrm>
            <a:off x="415446" y="380049"/>
            <a:ext cx="11421000" cy="249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900"/>
              <a:buFont typeface="Salesforce Sans Light"/>
              <a:buNone/>
              <a:defRPr sz="19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43" name="Google Shape;1043;p147"/>
          <p:cNvPicPr preferRelativeResize="0"/>
          <p:nvPr/>
        </p:nvPicPr>
        <p:blipFill rotWithShape="1">
          <a:blip r:embed="rId4">
            <a:alphaModFix/>
          </a:blip>
          <a:srcRect/>
          <a:stretch/>
        </p:blipFill>
        <p:spPr>
          <a:xfrm>
            <a:off x="-23850" y="4403400"/>
            <a:ext cx="12294139" cy="245329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333"/>
        <p:cNvGrpSpPr/>
        <p:nvPr/>
      </p:nvGrpSpPr>
      <p:grpSpPr>
        <a:xfrm>
          <a:off x="0" y="0"/>
          <a:ext cx="0" cy="0"/>
          <a:chOff x="0" y="0"/>
          <a:chExt cx="0" cy="0"/>
        </a:xfrm>
      </p:grpSpPr>
      <p:pic>
        <p:nvPicPr>
          <p:cNvPr id="334" name="Google Shape;334;p48"/>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335" name="Google Shape;335;p48"/>
          <p:cNvPicPr preferRelativeResize="0"/>
          <p:nvPr/>
        </p:nvPicPr>
        <p:blipFill rotWithShape="1">
          <a:blip r:embed="rId3">
            <a:alphaModFix/>
          </a:blip>
          <a:srcRect/>
          <a:stretch/>
        </p:blipFill>
        <p:spPr>
          <a:xfrm>
            <a:off x="0" y="0"/>
            <a:ext cx="12188815" cy="6856208"/>
          </a:xfrm>
          <a:prstGeom prst="rect">
            <a:avLst/>
          </a:prstGeom>
          <a:noFill/>
          <a:ln>
            <a:noFill/>
          </a:ln>
        </p:spPr>
      </p:pic>
      <p:sp>
        <p:nvSpPr>
          <p:cNvPr id="336" name="Google Shape;336;p4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37" name="Google Shape;337;p48"/>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38" name="Google Shape;338;p4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39" name="Google Shape;339;p48"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1044"/>
        <p:cNvGrpSpPr/>
        <p:nvPr/>
      </p:nvGrpSpPr>
      <p:grpSpPr>
        <a:xfrm>
          <a:off x="0" y="0"/>
          <a:ext cx="0" cy="0"/>
          <a:chOff x="0" y="0"/>
          <a:chExt cx="0" cy="0"/>
        </a:xfrm>
      </p:grpSpPr>
      <p:pic>
        <p:nvPicPr>
          <p:cNvPr id="1045" name="Google Shape;1045;p148" descr="Salesforce Logo.png"/>
          <p:cNvPicPr preferRelativeResize="0"/>
          <p:nvPr/>
        </p:nvPicPr>
        <p:blipFill rotWithShape="1">
          <a:blip r:embed="rId2">
            <a:alphaModFix/>
          </a:blip>
          <a:srcRect/>
          <a:stretch/>
        </p:blipFill>
        <p:spPr>
          <a:xfrm>
            <a:off x="11010898" y="6091238"/>
            <a:ext cx="616800" cy="429961"/>
          </a:xfrm>
          <a:prstGeom prst="rect">
            <a:avLst/>
          </a:prstGeom>
          <a:noFill/>
          <a:ln>
            <a:noFill/>
          </a:ln>
        </p:spPr>
      </p:pic>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1046"/>
        <p:cNvGrpSpPr/>
        <p:nvPr/>
      </p:nvGrpSpPr>
      <p:grpSpPr>
        <a:xfrm>
          <a:off x="0" y="0"/>
          <a:ext cx="0" cy="0"/>
          <a:chOff x="0" y="0"/>
          <a:chExt cx="0" cy="0"/>
        </a:xfrm>
      </p:grpSpPr>
      <p:sp>
        <p:nvSpPr>
          <p:cNvPr id="1047" name="Google Shape;1047;p149"/>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1048" name="Google Shape;1048;p149"/>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9250" rtl="0">
              <a:spcBef>
                <a:spcPts val="300"/>
              </a:spcBef>
              <a:spcAft>
                <a:spcPts val="0"/>
              </a:spcAft>
              <a:buSzPts val="1900"/>
              <a:buChar char="•"/>
              <a:defRPr/>
            </a:lvl2pPr>
            <a:lvl3pPr marL="1371600" lvl="2" indent="-330200" rtl="0">
              <a:spcBef>
                <a:spcPts val="700"/>
              </a:spcBef>
              <a:spcAft>
                <a:spcPts val="0"/>
              </a:spcAft>
              <a:buSzPts val="1600"/>
              <a:buChar char="•"/>
              <a:defRPr/>
            </a:lvl3pPr>
            <a:lvl4pPr marL="1828800" lvl="3" indent="-323850" rtl="0">
              <a:spcBef>
                <a:spcPts val="700"/>
              </a:spcBef>
              <a:spcAft>
                <a:spcPts val="0"/>
              </a:spcAft>
              <a:buSzPts val="1500"/>
              <a:buChar char="•"/>
              <a:defRPr/>
            </a:lvl4pPr>
            <a:lvl5pPr marL="2286000" lvl="4" indent="-228600" rtl="0">
              <a:spcBef>
                <a:spcPts val="700"/>
              </a:spcBef>
              <a:spcAft>
                <a:spcPts val="0"/>
              </a:spcAft>
              <a:buSzPts val="1500"/>
              <a:buNone/>
              <a:defRPr/>
            </a:lvl5pPr>
            <a:lvl6pPr marL="2743200" lvl="5" indent="-355600" rtl="0">
              <a:spcBef>
                <a:spcPts val="7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1049" name="Google Shape;1049;p149"/>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500"/>
              <a:buFont typeface="Salesforce Sans"/>
              <a:buNone/>
              <a:defRPr>
                <a:latin typeface="Salesforce Sans"/>
                <a:ea typeface="Salesforce Sans"/>
                <a:cs typeface="Salesforce Sans"/>
                <a:sym typeface="Salesforce Sans"/>
              </a:defRPr>
            </a:lvl2pPr>
            <a:lvl3pPr lvl="2" rtl="0">
              <a:spcBef>
                <a:spcPts val="0"/>
              </a:spcBef>
              <a:spcAft>
                <a:spcPts val="0"/>
              </a:spcAft>
              <a:buSzPts val="1500"/>
              <a:buFont typeface="Salesforce Sans"/>
              <a:buNone/>
              <a:defRPr>
                <a:latin typeface="Salesforce Sans"/>
                <a:ea typeface="Salesforce Sans"/>
                <a:cs typeface="Salesforce Sans"/>
                <a:sym typeface="Salesforce Sans"/>
              </a:defRPr>
            </a:lvl3pPr>
            <a:lvl4pPr lvl="3" rtl="0">
              <a:spcBef>
                <a:spcPts val="0"/>
              </a:spcBef>
              <a:spcAft>
                <a:spcPts val="0"/>
              </a:spcAft>
              <a:buSzPts val="1500"/>
              <a:buFont typeface="Salesforce Sans"/>
              <a:buNone/>
              <a:defRPr>
                <a:latin typeface="Salesforce Sans"/>
                <a:ea typeface="Salesforce Sans"/>
                <a:cs typeface="Salesforce Sans"/>
                <a:sym typeface="Salesforce Sans"/>
              </a:defRPr>
            </a:lvl4pPr>
            <a:lvl5pPr lvl="4" rtl="0">
              <a:spcBef>
                <a:spcPts val="0"/>
              </a:spcBef>
              <a:spcAft>
                <a:spcPts val="0"/>
              </a:spcAft>
              <a:buSzPts val="1500"/>
              <a:buFont typeface="Salesforce Sans"/>
              <a:buNone/>
              <a:defRPr>
                <a:latin typeface="Salesforce Sans"/>
                <a:ea typeface="Salesforce Sans"/>
                <a:cs typeface="Salesforce Sans"/>
                <a:sym typeface="Salesforce Sans"/>
              </a:defRPr>
            </a:lvl5pPr>
            <a:lvl6pPr lvl="5" rtl="0">
              <a:spcBef>
                <a:spcPts val="0"/>
              </a:spcBef>
              <a:spcAft>
                <a:spcPts val="0"/>
              </a:spcAft>
              <a:buSzPts val="1500"/>
              <a:buFont typeface="Salesforce Sans"/>
              <a:buNone/>
              <a:defRPr>
                <a:latin typeface="Salesforce Sans"/>
                <a:ea typeface="Salesforce Sans"/>
                <a:cs typeface="Salesforce Sans"/>
                <a:sym typeface="Salesforce Sans"/>
              </a:defRPr>
            </a:lvl6pPr>
            <a:lvl7pPr lvl="6" rtl="0">
              <a:spcBef>
                <a:spcPts val="0"/>
              </a:spcBef>
              <a:spcAft>
                <a:spcPts val="0"/>
              </a:spcAft>
              <a:buSzPts val="1500"/>
              <a:buFont typeface="Salesforce Sans"/>
              <a:buNone/>
              <a:defRPr>
                <a:latin typeface="Salesforce Sans"/>
                <a:ea typeface="Salesforce Sans"/>
                <a:cs typeface="Salesforce Sans"/>
                <a:sym typeface="Salesforce Sans"/>
              </a:defRPr>
            </a:lvl7pPr>
            <a:lvl8pPr lvl="7" rtl="0">
              <a:spcBef>
                <a:spcPts val="0"/>
              </a:spcBef>
              <a:spcAft>
                <a:spcPts val="0"/>
              </a:spcAft>
              <a:buSzPts val="1500"/>
              <a:buFont typeface="Salesforce Sans"/>
              <a:buNone/>
              <a:defRPr>
                <a:latin typeface="Salesforce Sans"/>
                <a:ea typeface="Salesforce Sans"/>
                <a:cs typeface="Salesforce Sans"/>
                <a:sym typeface="Salesforce Sans"/>
              </a:defRPr>
            </a:lvl8pPr>
            <a:lvl9pPr lvl="8" rtl="0">
              <a:spcBef>
                <a:spcPts val="0"/>
              </a:spcBef>
              <a:spcAft>
                <a:spcPts val="0"/>
              </a:spcAft>
              <a:buSzPts val="1500"/>
              <a:buFont typeface="Salesforce Sans"/>
              <a:buNone/>
              <a:defRPr>
                <a:latin typeface="Salesforce Sans"/>
                <a:ea typeface="Salesforce Sans"/>
                <a:cs typeface="Salesforce Sans"/>
                <a:sym typeface="Salesforce Sans"/>
              </a:defRPr>
            </a:lvl9pPr>
          </a:lstStyle>
          <a:p>
            <a:endParaRPr/>
          </a:p>
        </p:txBody>
      </p:sp>
      <p:sp>
        <p:nvSpPr>
          <p:cNvPr id="1050" name="Google Shape;1050;p149"/>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1051" name="Google Shape;1051;p149"/>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1052"/>
        <p:cNvGrpSpPr/>
        <p:nvPr/>
      </p:nvGrpSpPr>
      <p:grpSpPr>
        <a:xfrm>
          <a:off x="0" y="0"/>
          <a:ext cx="0" cy="0"/>
          <a:chOff x="0" y="0"/>
          <a:chExt cx="0" cy="0"/>
        </a:xfrm>
      </p:grpSpPr>
      <p:sp>
        <p:nvSpPr>
          <p:cNvPr id="1053" name="Google Shape;1053;p150"/>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54" name="Google Shape;1054;p15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55" name="Google Shape;1055;p150"/>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1056"/>
        <p:cNvGrpSpPr/>
        <p:nvPr/>
      </p:nvGrpSpPr>
      <p:grpSpPr>
        <a:xfrm>
          <a:off x="0" y="0"/>
          <a:ext cx="0" cy="0"/>
          <a:chOff x="0" y="0"/>
          <a:chExt cx="0" cy="0"/>
        </a:xfrm>
      </p:grpSpPr>
      <p:sp>
        <p:nvSpPr>
          <p:cNvPr id="1057" name="Google Shape;1057;p151"/>
          <p:cNvSpPr/>
          <p:nvPr/>
        </p:nvSpPr>
        <p:spPr>
          <a:xfrm>
            <a:off x="-14125" y="194925"/>
            <a:ext cx="12202800" cy="66876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500"/>
          </a:p>
        </p:txBody>
      </p:sp>
      <p:pic>
        <p:nvPicPr>
          <p:cNvPr id="1058" name="Google Shape;1058;p151"/>
          <p:cNvPicPr preferRelativeResize="0"/>
          <p:nvPr/>
        </p:nvPicPr>
        <p:blipFill rotWithShape="1">
          <a:blip r:embed="rId2">
            <a:alphaModFix amt="80000"/>
          </a:blip>
          <a:srcRect t="-900" b="899"/>
          <a:stretch/>
        </p:blipFill>
        <p:spPr>
          <a:xfrm>
            <a:off x="0" y="233654"/>
            <a:ext cx="12188815" cy="6638546"/>
          </a:xfrm>
          <a:prstGeom prst="rect">
            <a:avLst/>
          </a:prstGeom>
          <a:noFill/>
          <a:ln>
            <a:noFill/>
          </a:ln>
        </p:spPr>
      </p:pic>
      <p:sp>
        <p:nvSpPr>
          <p:cNvPr id="1059" name="Google Shape;1059;p15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1060" name="Google Shape;1060;p151"/>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1061" name="Google Shape;1061;p151"/>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1062" name="Google Shape;1062;p151"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3"/>
        <p:cNvGrpSpPr/>
        <p:nvPr/>
      </p:nvGrpSpPr>
      <p:grpSpPr>
        <a:xfrm>
          <a:off x="0" y="0"/>
          <a:ext cx="0" cy="0"/>
          <a:chOff x="0" y="0"/>
          <a:chExt cx="0" cy="0"/>
        </a:xfrm>
      </p:grpSpPr>
      <p:sp>
        <p:nvSpPr>
          <p:cNvPr id="1064" name="Google Shape;1064;p152"/>
          <p:cNvSpPr txBox="1">
            <a:spLocks noGrp="1"/>
          </p:cNvSpPr>
          <p:nvPr>
            <p:ph type="ctrTitle"/>
          </p:nvPr>
        </p:nvSpPr>
        <p:spPr>
          <a:xfrm>
            <a:off x="415503" y="992767"/>
            <a:ext cx="11357700" cy="2736900"/>
          </a:xfrm>
          <a:prstGeom prst="rect">
            <a:avLst/>
          </a:prstGeom>
        </p:spPr>
        <p:txBody>
          <a:bodyPr spcFirstLastPara="1" wrap="square" lIns="0" tIns="0" rIns="0" bIns="0" anchor="b" anchorCtr="0">
            <a:noAutofit/>
          </a:bodyPr>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1065" name="Google Shape;1065;p152"/>
          <p:cNvSpPr txBox="1">
            <a:spLocks noGrp="1"/>
          </p:cNvSpPr>
          <p:nvPr>
            <p:ph type="subTitle" idx="1"/>
          </p:nvPr>
        </p:nvSpPr>
        <p:spPr>
          <a:xfrm>
            <a:off x="415492" y="3778833"/>
            <a:ext cx="11357700" cy="1056900"/>
          </a:xfrm>
          <a:prstGeom prst="rect">
            <a:avLst/>
          </a:prstGeom>
        </p:spPr>
        <p:txBody>
          <a:bodyPr spcFirstLastPara="1" wrap="square" lIns="0" tIns="0" rIns="0" bIns="0" anchor="t" anchorCtr="0">
            <a:noAutofit/>
          </a:bodyPr>
          <a:lstStyle>
            <a:lvl1pPr lvl="0" algn="ctr" rtl="0">
              <a:lnSpc>
                <a:spcPct val="100000"/>
              </a:lnSpc>
              <a:spcBef>
                <a:spcPts val="1100"/>
              </a:spcBef>
              <a:spcAft>
                <a:spcPts val="0"/>
              </a:spcAft>
              <a:buSzPts val="3700"/>
              <a:buNone/>
              <a:defRPr sz="3700"/>
            </a:lvl1pPr>
            <a:lvl2pPr lvl="1" algn="ctr" rtl="0">
              <a:lnSpc>
                <a:spcPct val="100000"/>
              </a:lnSpc>
              <a:spcBef>
                <a:spcPts val="30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300"/>
              </a:spcBef>
              <a:spcAft>
                <a:spcPts val="0"/>
              </a:spcAft>
              <a:buSzPts val="3700"/>
              <a:buNone/>
              <a:defRPr sz="3700"/>
            </a:lvl5pPr>
            <a:lvl6pPr lvl="5" algn="ctr" rtl="0">
              <a:lnSpc>
                <a:spcPct val="100000"/>
              </a:lnSpc>
              <a:spcBef>
                <a:spcPts val="400"/>
              </a:spcBef>
              <a:spcAft>
                <a:spcPts val="0"/>
              </a:spcAft>
              <a:buSzPts val="3700"/>
              <a:buNone/>
              <a:defRPr sz="3700"/>
            </a:lvl6pPr>
            <a:lvl7pPr lvl="6" algn="ctr" rtl="0">
              <a:lnSpc>
                <a:spcPct val="100000"/>
              </a:lnSpc>
              <a:spcBef>
                <a:spcPts val="400"/>
              </a:spcBef>
              <a:spcAft>
                <a:spcPts val="0"/>
              </a:spcAft>
              <a:buSzPts val="3700"/>
              <a:buNone/>
              <a:defRPr sz="3700"/>
            </a:lvl7pPr>
            <a:lvl8pPr lvl="7" algn="ctr" rtl="0">
              <a:lnSpc>
                <a:spcPct val="100000"/>
              </a:lnSpc>
              <a:spcBef>
                <a:spcPts val="400"/>
              </a:spcBef>
              <a:spcAft>
                <a:spcPts val="0"/>
              </a:spcAft>
              <a:buSzPts val="3700"/>
              <a:buNone/>
              <a:defRPr sz="3700"/>
            </a:lvl8pPr>
            <a:lvl9pPr lvl="8" algn="ctr" rtl="0">
              <a:lnSpc>
                <a:spcPct val="100000"/>
              </a:lnSpc>
              <a:spcBef>
                <a:spcPts val="400"/>
              </a:spcBef>
              <a:spcAft>
                <a:spcPts val="0"/>
              </a:spcAft>
              <a:buSzPts val="3700"/>
              <a:buNone/>
              <a:defRPr sz="3700"/>
            </a:lvl9pPr>
          </a:lstStyle>
          <a:p>
            <a:endParaRPr/>
          </a:p>
        </p:txBody>
      </p:sp>
      <p:sp>
        <p:nvSpPr>
          <p:cNvPr id="1066" name="Google Shape;1066;p152"/>
          <p:cNvSpPr txBox="1">
            <a:spLocks noGrp="1"/>
          </p:cNvSpPr>
          <p:nvPr>
            <p:ph type="sldNum" idx="12"/>
          </p:nvPr>
        </p:nvSpPr>
        <p:spPr>
          <a:xfrm>
            <a:off x="11293669" y="6217622"/>
            <a:ext cx="731400" cy="524700"/>
          </a:xfrm>
          <a:prstGeom prst="rect">
            <a:avLst/>
          </a:prstGeom>
          <a:noFill/>
          <a:ln>
            <a:noFill/>
          </a:ln>
        </p:spPr>
        <p:txBody>
          <a:bodyPr spcFirstLastPara="1" wrap="square" lIns="121875" tIns="121875" rIns="121875" bIns="121875" anchor="ctr" anchorCtr="0">
            <a:noAutofit/>
          </a:bodyPr>
          <a:lstStyle>
            <a:lvl1pPr lvl="0" rtl="0">
              <a:buNone/>
              <a:defRPr sz="1900"/>
            </a:lvl1pPr>
            <a:lvl2pPr lvl="1" rtl="0">
              <a:buNone/>
              <a:defRPr sz="1900"/>
            </a:lvl2pPr>
            <a:lvl3pPr lvl="2" rtl="0">
              <a:buNone/>
              <a:defRPr sz="1900"/>
            </a:lvl3pPr>
            <a:lvl4pPr lvl="3" rtl="0">
              <a:buNone/>
              <a:defRPr sz="1900"/>
            </a:lvl4pPr>
            <a:lvl5pPr lvl="4" rtl="0">
              <a:buNone/>
              <a:defRPr sz="1900"/>
            </a:lvl5pPr>
            <a:lvl6pPr lvl="5" rtl="0">
              <a:buNone/>
              <a:defRPr sz="1900"/>
            </a:lvl6pPr>
            <a:lvl7pPr lvl="6" rtl="0">
              <a:buNone/>
              <a:defRPr sz="1900"/>
            </a:lvl7pPr>
            <a:lvl8pPr lvl="7" rtl="0">
              <a:buNone/>
              <a:defRPr sz="1900"/>
            </a:lvl8pPr>
            <a:lvl9pPr lvl="8" rtl="0">
              <a:buNone/>
              <a:defRPr sz="1900"/>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1067"/>
        <p:cNvGrpSpPr/>
        <p:nvPr/>
      </p:nvGrpSpPr>
      <p:grpSpPr>
        <a:xfrm>
          <a:off x="0" y="0"/>
          <a:ext cx="0" cy="0"/>
          <a:chOff x="0" y="0"/>
          <a:chExt cx="0" cy="0"/>
        </a:xfrm>
      </p:grpSpPr>
      <p:pic>
        <p:nvPicPr>
          <p:cNvPr id="1068" name="Google Shape;1068;p153"/>
          <p:cNvPicPr preferRelativeResize="0"/>
          <p:nvPr/>
        </p:nvPicPr>
        <p:blipFill rotWithShape="1">
          <a:blip r:embed="rId2">
            <a:alphaModFix/>
          </a:blip>
          <a:srcRect l="579" r="1188" b="30289"/>
          <a:stretch/>
        </p:blipFill>
        <p:spPr>
          <a:xfrm>
            <a:off x="1" y="3988853"/>
            <a:ext cx="12206601" cy="1594775"/>
          </a:xfrm>
          <a:prstGeom prst="rect">
            <a:avLst/>
          </a:prstGeom>
          <a:noFill/>
          <a:ln>
            <a:noFill/>
          </a:ln>
        </p:spPr>
      </p:pic>
      <p:pic>
        <p:nvPicPr>
          <p:cNvPr id="1069" name="Google Shape;1069;p153"/>
          <p:cNvPicPr preferRelativeResize="0"/>
          <p:nvPr/>
        </p:nvPicPr>
        <p:blipFill rotWithShape="1">
          <a:blip r:embed="rId3">
            <a:alphaModFix/>
          </a:blip>
          <a:srcRect r="79939"/>
          <a:stretch/>
        </p:blipFill>
        <p:spPr>
          <a:xfrm flipH="1">
            <a:off x="10130460" y="4170312"/>
            <a:ext cx="2076139" cy="1467995"/>
          </a:xfrm>
          <a:prstGeom prst="rect">
            <a:avLst/>
          </a:prstGeom>
          <a:noFill/>
          <a:ln>
            <a:noFill/>
          </a:ln>
        </p:spPr>
      </p:pic>
      <p:pic>
        <p:nvPicPr>
          <p:cNvPr id="1070" name="Google Shape;1070;p153"/>
          <p:cNvPicPr preferRelativeResize="0"/>
          <p:nvPr/>
        </p:nvPicPr>
        <p:blipFill rotWithShape="1">
          <a:blip r:embed="rId4">
            <a:alphaModFix/>
          </a:blip>
          <a:srcRect b="21365"/>
          <a:stretch/>
        </p:blipFill>
        <p:spPr>
          <a:xfrm flipH="1">
            <a:off x="-17640" y="3608071"/>
            <a:ext cx="3436422" cy="1821954"/>
          </a:xfrm>
          <a:prstGeom prst="rect">
            <a:avLst/>
          </a:prstGeom>
          <a:noFill/>
          <a:ln>
            <a:noFill/>
          </a:ln>
        </p:spPr>
      </p:pic>
      <p:pic>
        <p:nvPicPr>
          <p:cNvPr id="1071" name="Google Shape;1071;p153" descr="hillswithpath-01.png"/>
          <p:cNvPicPr preferRelativeResize="0"/>
          <p:nvPr/>
        </p:nvPicPr>
        <p:blipFill rotWithShape="1">
          <a:blip r:embed="rId5">
            <a:alphaModFix/>
          </a:blip>
          <a:srcRect l="9196" t="69639" r="30536"/>
          <a:stretch/>
        </p:blipFill>
        <p:spPr>
          <a:xfrm>
            <a:off x="1" y="4572403"/>
            <a:ext cx="12206594" cy="2306055"/>
          </a:xfrm>
          <a:prstGeom prst="rect">
            <a:avLst/>
          </a:prstGeom>
          <a:noFill/>
          <a:ln>
            <a:noFill/>
          </a:ln>
        </p:spPr>
      </p:pic>
      <p:sp>
        <p:nvSpPr>
          <p:cNvPr id="1072" name="Google Shape;1072;p153"/>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3" name="Google Shape;1073;p153"/>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1074" name="Google Shape;1074;p15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1075" name="Google Shape;1075;p153"/>
          <p:cNvSpPr txBox="1">
            <a:spLocks noGrp="1"/>
          </p:cNvSpPr>
          <p:nvPr>
            <p:ph type="body" idx="2"/>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340"/>
        <p:cNvGrpSpPr/>
        <p:nvPr/>
      </p:nvGrpSpPr>
      <p:grpSpPr>
        <a:xfrm>
          <a:off x="0" y="0"/>
          <a:ext cx="0" cy="0"/>
          <a:chOff x="0" y="0"/>
          <a:chExt cx="0" cy="0"/>
        </a:xfrm>
      </p:grpSpPr>
      <p:pic>
        <p:nvPicPr>
          <p:cNvPr id="341" name="Google Shape;341;p4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2" name="Google Shape;342;p49"/>
          <p:cNvPicPr preferRelativeResize="0"/>
          <p:nvPr/>
        </p:nvPicPr>
        <p:blipFill rotWithShape="1">
          <a:blip r:embed="rId3">
            <a:alphaModFix/>
          </a:blip>
          <a:srcRect/>
          <a:stretch/>
        </p:blipFill>
        <p:spPr>
          <a:xfrm>
            <a:off x="4" y="0"/>
            <a:ext cx="12188815" cy="6856208"/>
          </a:xfrm>
          <a:prstGeom prst="rect">
            <a:avLst/>
          </a:prstGeom>
          <a:noFill/>
          <a:ln>
            <a:noFill/>
          </a:ln>
        </p:spPr>
      </p:pic>
      <p:sp>
        <p:nvSpPr>
          <p:cNvPr id="343" name="Google Shape;343;p4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44" name="Google Shape;344;p49"/>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45" name="Google Shape;345;p4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46" name="Google Shape;346;p4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347"/>
        <p:cNvGrpSpPr/>
        <p:nvPr/>
      </p:nvGrpSpPr>
      <p:grpSpPr>
        <a:xfrm>
          <a:off x="0" y="0"/>
          <a:ext cx="0" cy="0"/>
          <a:chOff x="0" y="0"/>
          <a:chExt cx="0" cy="0"/>
        </a:xfrm>
      </p:grpSpPr>
      <p:pic>
        <p:nvPicPr>
          <p:cNvPr id="348" name="Google Shape;348;p50"/>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49" name="Google Shape;349;p50"/>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0" name="Google Shape;350;p5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1" name="Google Shape;351;p50"/>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2" name="Google Shape;352;p5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53" name="Google Shape;353;p5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354"/>
        <p:cNvGrpSpPr/>
        <p:nvPr/>
      </p:nvGrpSpPr>
      <p:grpSpPr>
        <a:xfrm>
          <a:off x="0" y="0"/>
          <a:ext cx="0" cy="0"/>
          <a:chOff x="0" y="0"/>
          <a:chExt cx="0" cy="0"/>
        </a:xfrm>
      </p:grpSpPr>
      <p:pic>
        <p:nvPicPr>
          <p:cNvPr id="355" name="Google Shape;355;p51"/>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56" name="Google Shape;356;p51"/>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57" name="Google Shape;357;p5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58" name="Google Shape;358;p51"/>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59" name="Google Shape;359;p5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0" name="Google Shape;360;p51"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361"/>
        <p:cNvGrpSpPr/>
        <p:nvPr/>
      </p:nvGrpSpPr>
      <p:grpSpPr>
        <a:xfrm>
          <a:off x="0" y="0"/>
          <a:ext cx="0" cy="0"/>
          <a:chOff x="0" y="0"/>
          <a:chExt cx="0" cy="0"/>
        </a:xfrm>
      </p:grpSpPr>
      <p:pic>
        <p:nvPicPr>
          <p:cNvPr id="362" name="Google Shape;362;p52"/>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63" name="Google Shape;363;p52"/>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64" name="Google Shape;364;p5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65" name="Google Shape;365;p52"/>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66" name="Google Shape;366;p5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67" name="Google Shape;367;p52"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368"/>
        <p:cNvGrpSpPr/>
        <p:nvPr/>
      </p:nvGrpSpPr>
      <p:grpSpPr>
        <a:xfrm>
          <a:off x="0" y="0"/>
          <a:ext cx="0" cy="0"/>
          <a:chOff x="0" y="0"/>
          <a:chExt cx="0" cy="0"/>
        </a:xfrm>
      </p:grpSpPr>
      <p:pic>
        <p:nvPicPr>
          <p:cNvPr id="369" name="Google Shape;369;p53"/>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0" name="Google Shape;370;p53"/>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1" name="Google Shape;371;p53"/>
          <p:cNvSpPr txBox="1">
            <a:spLocks noGrp="1"/>
          </p:cNvSpPr>
          <p:nvPr>
            <p:ph type="title"/>
          </p:nvPr>
        </p:nvSpPr>
        <p:spPr>
          <a:xfrm>
            <a:off x="571500" y="63504"/>
            <a:ext cx="7429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2" name="Google Shape;372;p53"/>
          <p:cNvSpPr txBox="1">
            <a:spLocks noGrp="1"/>
          </p:cNvSpPr>
          <p:nvPr>
            <p:ph type="body" idx="1"/>
          </p:nvPr>
        </p:nvSpPr>
        <p:spPr>
          <a:xfrm>
            <a:off x="571500" y="1611888"/>
            <a:ext cx="72816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73" name="Google Shape;373;p53"/>
          <p:cNvSpPr txBox="1">
            <a:spLocks noGrp="1"/>
          </p:cNvSpPr>
          <p:nvPr>
            <p:ph type="body" idx="2"/>
          </p:nvPr>
        </p:nvSpPr>
        <p:spPr>
          <a:xfrm>
            <a:off x="571500" y="1097179"/>
            <a:ext cx="74295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74" name="Google Shape;374;p53"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375"/>
        <p:cNvGrpSpPr/>
        <p:nvPr/>
      </p:nvGrpSpPr>
      <p:grpSpPr>
        <a:xfrm>
          <a:off x="0" y="0"/>
          <a:ext cx="0" cy="0"/>
          <a:chOff x="0" y="0"/>
          <a:chExt cx="0" cy="0"/>
        </a:xfrm>
      </p:grpSpPr>
      <p:pic>
        <p:nvPicPr>
          <p:cNvPr id="376" name="Google Shape;376;p54"/>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77" name="Google Shape;377;p54"/>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78" name="Google Shape;378;p5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79" name="Google Shape;379;p5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0" name="Google Shape;380;p5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1" name="Google Shape;381;p54"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382"/>
        <p:cNvGrpSpPr/>
        <p:nvPr/>
      </p:nvGrpSpPr>
      <p:grpSpPr>
        <a:xfrm>
          <a:off x="0" y="0"/>
          <a:ext cx="0" cy="0"/>
          <a:chOff x="0" y="0"/>
          <a:chExt cx="0" cy="0"/>
        </a:xfrm>
      </p:grpSpPr>
      <p:pic>
        <p:nvPicPr>
          <p:cNvPr id="383" name="Google Shape;383;p55"/>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384" name="Google Shape;384;p55"/>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385" name="Google Shape;385;p5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86" name="Google Shape;386;p55"/>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87" name="Google Shape;387;p5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88" name="Google Shape;388;p55"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389"/>
        <p:cNvGrpSpPr/>
        <p:nvPr/>
      </p:nvGrpSpPr>
      <p:grpSpPr>
        <a:xfrm>
          <a:off x="0" y="0"/>
          <a:ext cx="0" cy="0"/>
          <a:chOff x="0" y="0"/>
          <a:chExt cx="0" cy="0"/>
        </a:xfrm>
      </p:grpSpPr>
      <p:pic>
        <p:nvPicPr>
          <p:cNvPr id="390" name="Google Shape;390;p5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1" name="Google Shape;391;p5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2" name="Google Shape;392;p56"/>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93" name="Google Shape;393;p5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394" name="Google Shape;394;p56"/>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800"/>
              <a:buNone/>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256"/>
        <p:cNvGrpSpPr/>
        <p:nvPr/>
      </p:nvGrpSpPr>
      <p:grpSpPr>
        <a:xfrm>
          <a:off x="0" y="0"/>
          <a:ext cx="0" cy="0"/>
          <a:chOff x="0" y="0"/>
          <a:chExt cx="0" cy="0"/>
        </a:xfrm>
      </p:grpSpPr>
      <p:pic>
        <p:nvPicPr>
          <p:cNvPr id="257" name="Google Shape;257;p38"/>
          <p:cNvPicPr preferRelativeResize="0"/>
          <p:nvPr/>
        </p:nvPicPr>
        <p:blipFill rotWithShape="1">
          <a:blip r:embed="rId2">
            <a:alphaModFix/>
          </a:blip>
          <a:srcRect/>
          <a:stretch/>
        </p:blipFill>
        <p:spPr>
          <a:xfrm>
            <a:off x="0" y="893"/>
            <a:ext cx="12188822" cy="6856212"/>
          </a:xfrm>
          <a:prstGeom prst="rect">
            <a:avLst/>
          </a:prstGeom>
          <a:noFill/>
          <a:ln>
            <a:noFill/>
          </a:ln>
        </p:spPr>
      </p:pic>
      <p:sp>
        <p:nvSpPr>
          <p:cNvPr id="258" name="Google Shape;258;p38"/>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9" name="Google Shape;259;p38"/>
          <p:cNvSpPr txBox="1">
            <a:spLocks noGrp="1"/>
          </p:cNvSpPr>
          <p:nvPr>
            <p:ph type="subTitle" idx="1"/>
          </p:nvPr>
        </p:nvSpPr>
        <p:spPr>
          <a:xfrm>
            <a:off x="578056" y="3397029"/>
            <a:ext cx="67257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60" name="Google Shape;260;p38"/>
          <p:cNvSpPr txBox="1">
            <a:spLocks noGrp="1"/>
          </p:cNvSpPr>
          <p:nvPr>
            <p:ph type="body" idx="2"/>
          </p:nvPr>
        </p:nvSpPr>
        <p:spPr>
          <a:xfrm>
            <a:off x="578056" y="5022185"/>
            <a:ext cx="64473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61" name="Google Shape;261;p38"/>
          <p:cNvSpPr txBox="1">
            <a:spLocks noGrp="1"/>
          </p:cNvSpPr>
          <p:nvPr>
            <p:ph type="body" idx="3"/>
          </p:nvPr>
        </p:nvSpPr>
        <p:spPr>
          <a:xfrm>
            <a:off x="578056" y="4750951"/>
            <a:ext cx="64473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62" name="Google Shape;262;p38" descr="pasted-image.pdf"/>
          <p:cNvPicPr preferRelativeResize="0"/>
          <p:nvPr/>
        </p:nvPicPr>
        <p:blipFill rotWithShape="1">
          <a:blip r:embed="rId3">
            <a:alphaModFix/>
          </a:blip>
          <a:srcRect/>
          <a:stretch/>
        </p:blipFill>
        <p:spPr>
          <a:xfrm>
            <a:off x="501090" y="437002"/>
            <a:ext cx="1349605" cy="94489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95"/>
        <p:cNvGrpSpPr/>
        <p:nvPr/>
      </p:nvGrpSpPr>
      <p:grpSpPr>
        <a:xfrm>
          <a:off x="0" y="0"/>
          <a:ext cx="0" cy="0"/>
          <a:chOff x="0" y="0"/>
          <a:chExt cx="0" cy="0"/>
        </a:xfrm>
      </p:grpSpPr>
      <p:pic>
        <p:nvPicPr>
          <p:cNvPr id="396" name="Google Shape;396;p57"/>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97" name="Google Shape;397;p57"/>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98" name="Google Shape;398;p5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99" name="Google Shape;399;p5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0" name="Google Shape;400;p5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401"/>
        <p:cNvGrpSpPr/>
        <p:nvPr/>
      </p:nvGrpSpPr>
      <p:grpSpPr>
        <a:xfrm>
          <a:off x="0" y="0"/>
          <a:ext cx="0" cy="0"/>
          <a:chOff x="0" y="0"/>
          <a:chExt cx="0" cy="0"/>
        </a:xfrm>
      </p:grpSpPr>
      <p:pic>
        <p:nvPicPr>
          <p:cNvPr id="402" name="Google Shape;402;p5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3" name="Google Shape;403;p5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04" name="Google Shape;404;p58"/>
          <p:cNvSpPr txBox="1">
            <a:spLocks noGrp="1"/>
          </p:cNvSpPr>
          <p:nvPr>
            <p:ph type="body" idx="1"/>
          </p:nvPr>
        </p:nvSpPr>
        <p:spPr>
          <a:xfrm>
            <a:off x="571499" y="1611888"/>
            <a:ext cx="47994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05" name="Google Shape;405;p5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06" name="Google Shape;406;p58"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407"/>
        <p:cNvGrpSpPr/>
        <p:nvPr/>
      </p:nvGrpSpPr>
      <p:grpSpPr>
        <a:xfrm>
          <a:off x="0" y="0"/>
          <a:ext cx="0" cy="0"/>
          <a:chOff x="0" y="0"/>
          <a:chExt cx="0" cy="0"/>
        </a:xfrm>
      </p:grpSpPr>
      <p:pic>
        <p:nvPicPr>
          <p:cNvPr id="408" name="Google Shape;408;p59"/>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09" name="Google Shape;409;p59"/>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410" name="Google Shape;410;p59"/>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2900" algn="l" rtl="0">
              <a:lnSpc>
                <a:spcPct val="100000"/>
              </a:lnSpc>
              <a:spcBef>
                <a:spcPts val="300"/>
              </a:spcBef>
              <a:spcAft>
                <a:spcPts val="0"/>
              </a:spcAft>
              <a:buSzPts val="1800"/>
              <a:buChar char="•"/>
              <a:defRPr>
                <a:solidFill>
                  <a:srgbClr val="424145"/>
                </a:solidFill>
              </a:defRPr>
            </a:lvl2pPr>
            <a:lvl3pPr marL="1371600" lvl="2" indent="-330200" algn="l" rtl="0">
              <a:lnSpc>
                <a:spcPct val="100000"/>
              </a:lnSpc>
              <a:spcBef>
                <a:spcPts val="600"/>
              </a:spcBef>
              <a:spcAft>
                <a:spcPts val="0"/>
              </a:spcAft>
              <a:buSzPts val="1600"/>
              <a:buChar char="•"/>
              <a:defRPr>
                <a:solidFill>
                  <a:srgbClr val="424145"/>
                </a:solidFill>
              </a:defRPr>
            </a:lvl3pPr>
            <a:lvl4pPr marL="1828800" lvl="3" indent="-317500" algn="l" rtl="0">
              <a:lnSpc>
                <a:spcPct val="100000"/>
              </a:lnSpc>
              <a:spcBef>
                <a:spcPts val="600"/>
              </a:spcBef>
              <a:spcAft>
                <a:spcPts val="0"/>
              </a:spcAft>
              <a:buSzPts val="1400"/>
              <a:buChar char="•"/>
              <a:defRPr>
                <a:solidFill>
                  <a:srgbClr val="424145"/>
                </a:solidFill>
              </a:defRPr>
            </a:lvl4pPr>
            <a:lvl5pPr marL="2286000" lvl="4" indent="-228600" algn="l" rtl="0">
              <a:lnSpc>
                <a:spcPct val="100000"/>
              </a:lnSpc>
              <a:spcBef>
                <a:spcPts val="600"/>
              </a:spcBef>
              <a:spcAft>
                <a:spcPts val="0"/>
              </a:spcAft>
              <a:buSzPts val="1400"/>
              <a:buNone/>
              <a:defRPr>
                <a:solidFill>
                  <a:srgbClr val="424145"/>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1" name="Google Shape;411;p59"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2" name="Google Shape;412;p59"/>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413"/>
        <p:cNvGrpSpPr/>
        <p:nvPr/>
      </p:nvGrpSpPr>
      <p:grpSpPr>
        <a:xfrm>
          <a:off x="0" y="0"/>
          <a:ext cx="0" cy="0"/>
          <a:chOff x="0" y="0"/>
          <a:chExt cx="0" cy="0"/>
        </a:xfrm>
      </p:grpSpPr>
      <p:pic>
        <p:nvPicPr>
          <p:cNvPr id="414" name="Google Shape;414;p60"/>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15" name="Google Shape;415;p6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16" name="Google Shape;416;p60"/>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17" name="Google Shape;417;p6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18" name="Google Shape;418;p60"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19" name="Google Shape;419;p60"/>
          <p:cNvSpPr txBox="1">
            <a:spLocks noGrp="1"/>
          </p:cNvSpPr>
          <p:nvPr>
            <p:ph type="body" idx="3"/>
          </p:nvPr>
        </p:nvSpPr>
        <p:spPr>
          <a:xfrm>
            <a:off x="8248564" y="3736209"/>
            <a:ext cx="31470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200"/>
              <a:buNone/>
              <a:defRPr sz="2200">
                <a:solidFill>
                  <a:schemeClr val="lt1"/>
                </a:solidFill>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420"/>
        <p:cNvGrpSpPr/>
        <p:nvPr/>
      </p:nvGrpSpPr>
      <p:grpSpPr>
        <a:xfrm>
          <a:off x="0" y="0"/>
          <a:ext cx="0" cy="0"/>
          <a:chOff x="0" y="0"/>
          <a:chExt cx="0" cy="0"/>
        </a:xfrm>
      </p:grpSpPr>
      <p:pic>
        <p:nvPicPr>
          <p:cNvPr id="421" name="Google Shape;421;p61"/>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22" name="Google Shape;422;p61"/>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3" name="Google Shape;423;p61"/>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24" name="Google Shape;424;p6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25" name="Google Shape;425;p61"/>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426"/>
        <p:cNvGrpSpPr/>
        <p:nvPr/>
      </p:nvGrpSpPr>
      <p:grpSpPr>
        <a:xfrm>
          <a:off x="0" y="0"/>
          <a:ext cx="0" cy="0"/>
          <a:chOff x="0" y="0"/>
          <a:chExt cx="0" cy="0"/>
        </a:xfrm>
      </p:grpSpPr>
      <p:pic>
        <p:nvPicPr>
          <p:cNvPr id="427" name="Google Shape;427;p62"/>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28" name="Google Shape;428;p62"/>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29" name="Google Shape;429;p62"/>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0" name="Google Shape;430;p6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1" name="Google Shape;431;p6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432"/>
        <p:cNvGrpSpPr/>
        <p:nvPr/>
      </p:nvGrpSpPr>
      <p:grpSpPr>
        <a:xfrm>
          <a:off x="0" y="0"/>
          <a:ext cx="0" cy="0"/>
          <a:chOff x="0" y="0"/>
          <a:chExt cx="0" cy="0"/>
        </a:xfrm>
      </p:grpSpPr>
      <p:pic>
        <p:nvPicPr>
          <p:cNvPr id="433" name="Google Shape;433;p6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34" name="Google Shape;434;p63"/>
          <p:cNvSpPr txBox="1">
            <a:spLocks noGrp="1"/>
          </p:cNvSpPr>
          <p:nvPr>
            <p:ph type="body" idx="1"/>
          </p:nvPr>
        </p:nvSpPr>
        <p:spPr>
          <a:xfrm>
            <a:off x="571500" y="1611884"/>
            <a:ext cx="65817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35" name="Google Shape;435;p63"/>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36" name="Google Shape;436;p6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437" name="Google Shape;437;p6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438"/>
        <p:cNvGrpSpPr/>
        <p:nvPr/>
      </p:nvGrpSpPr>
      <p:grpSpPr>
        <a:xfrm>
          <a:off x="0" y="0"/>
          <a:ext cx="0" cy="0"/>
          <a:chOff x="0" y="0"/>
          <a:chExt cx="0" cy="0"/>
        </a:xfrm>
      </p:grpSpPr>
      <p:pic>
        <p:nvPicPr>
          <p:cNvPr id="439" name="Google Shape;439;p64"/>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0" name="Google Shape;440;p64"/>
          <p:cNvSpPr txBox="1">
            <a:spLocks noGrp="1"/>
          </p:cNvSpPr>
          <p:nvPr>
            <p:ph type="body" idx="1"/>
          </p:nvPr>
        </p:nvSpPr>
        <p:spPr>
          <a:xfrm>
            <a:off x="571500" y="1611887"/>
            <a:ext cx="49245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1" name="Google Shape;441;p6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2" name="Google Shape;442;p6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3" name="Google Shape;443;p64"/>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444"/>
        <p:cNvGrpSpPr/>
        <p:nvPr/>
      </p:nvGrpSpPr>
      <p:grpSpPr>
        <a:xfrm>
          <a:off x="0" y="0"/>
          <a:ext cx="0" cy="0"/>
          <a:chOff x="0" y="0"/>
          <a:chExt cx="0" cy="0"/>
        </a:xfrm>
      </p:grpSpPr>
      <p:pic>
        <p:nvPicPr>
          <p:cNvPr id="445" name="Google Shape;445;p65"/>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46" name="Google Shape;446;p65"/>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47" name="Google Shape;447;p65"/>
          <p:cNvSpPr txBox="1">
            <a:spLocks noGrp="1"/>
          </p:cNvSpPr>
          <p:nvPr>
            <p:ph type="body" idx="2"/>
          </p:nvPr>
        </p:nvSpPr>
        <p:spPr>
          <a:xfrm>
            <a:off x="571500" y="1097179"/>
            <a:ext cx="110469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48" name="Google Shape;448;p6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49" name="Google Shape;449;p6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450"/>
        <p:cNvGrpSpPr/>
        <p:nvPr/>
      </p:nvGrpSpPr>
      <p:grpSpPr>
        <a:xfrm>
          <a:off x="0" y="0"/>
          <a:ext cx="0" cy="0"/>
          <a:chOff x="0" y="0"/>
          <a:chExt cx="0" cy="0"/>
        </a:xfrm>
      </p:grpSpPr>
      <p:pic>
        <p:nvPicPr>
          <p:cNvPr id="451" name="Google Shape;451;p66"/>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52" name="Google Shape;452;p66"/>
          <p:cNvSpPr txBox="1">
            <a:spLocks noGrp="1"/>
          </p:cNvSpPr>
          <p:nvPr>
            <p:ph type="body" idx="1"/>
          </p:nvPr>
        </p:nvSpPr>
        <p:spPr>
          <a:xfrm>
            <a:off x="1016948"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3" name="Google Shape;453;p66"/>
          <p:cNvSpPr txBox="1">
            <a:spLocks noGrp="1"/>
          </p:cNvSpPr>
          <p:nvPr>
            <p:ph type="body" idx="2"/>
          </p:nvPr>
        </p:nvSpPr>
        <p:spPr>
          <a:xfrm>
            <a:off x="4456921" y="4311464"/>
            <a:ext cx="3331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4" name="Google Shape;454;p66"/>
          <p:cNvSpPr txBox="1">
            <a:spLocks noGrp="1"/>
          </p:cNvSpPr>
          <p:nvPr>
            <p:ph type="body" idx="3"/>
          </p:nvPr>
        </p:nvSpPr>
        <p:spPr>
          <a:xfrm>
            <a:off x="954448"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5" name="Google Shape;455;p66"/>
          <p:cNvSpPr txBox="1">
            <a:spLocks noGrp="1"/>
          </p:cNvSpPr>
          <p:nvPr>
            <p:ph type="body" idx="4"/>
          </p:nvPr>
        </p:nvSpPr>
        <p:spPr>
          <a:xfrm>
            <a:off x="4392502"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56" name="Google Shape;456;p66"/>
          <p:cNvSpPr>
            <a:spLocks noGrp="1"/>
          </p:cNvSpPr>
          <p:nvPr>
            <p:ph type="pic" idx="5"/>
          </p:nvPr>
        </p:nvSpPr>
        <p:spPr>
          <a:xfrm>
            <a:off x="1491447"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7" name="Google Shape;457;p66"/>
          <p:cNvSpPr>
            <a:spLocks noGrp="1"/>
          </p:cNvSpPr>
          <p:nvPr>
            <p:ph type="pic" idx="6"/>
          </p:nvPr>
        </p:nvSpPr>
        <p:spPr>
          <a:xfrm>
            <a:off x="4929501"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58" name="Google Shape;458;p66"/>
          <p:cNvSpPr txBox="1">
            <a:spLocks noGrp="1"/>
          </p:cNvSpPr>
          <p:nvPr>
            <p:ph type="body" idx="7"/>
          </p:nvPr>
        </p:nvSpPr>
        <p:spPr>
          <a:xfrm>
            <a:off x="7844355" y="4311464"/>
            <a:ext cx="33354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600"/>
              <a:buNone/>
              <a:defRPr sz="16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59" name="Google Shape;459;p66"/>
          <p:cNvSpPr txBox="1">
            <a:spLocks noGrp="1"/>
          </p:cNvSpPr>
          <p:nvPr>
            <p:ph type="body" idx="8"/>
          </p:nvPr>
        </p:nvSpPr>
        <p:spPr>
          <a:xfrm>
            <a:off x="7781855" y="3734983"/>
            <a:ext cx="34605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600"/>
              <a:buNone/>
              <a:defRPr sz="16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0" name="Google Shape;460;p66"/>
          <p:cNvSpPr>
            <a:spLocks noGrp="1"/>
          </p:cNvSpPr>
          <p:nvPr>
            <p:ph type="pic" idx="9"/>
          </p:nvPr>
        </p:nvSpPr>
        <p:spPr>
          <a:xfrm>
            <a:off x="8318854" y="1353561"/>
            <a:ext cx="2386500" cy="23814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61" name="Google Shape;461;p6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62" name="Google Shape;462;p66"/>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263"/>
        <p:cNvGrpSpPr/>
        <p:nvPr/>
      </p:nvGrpSpPr>
      <p:grpSpPr>
        <a:xfrm>
          <a:off x="0" y="0"/>
          <a:ext cx="0" cy="0"/>
          <a:chOff x="0" y="0"/>
          <a:chExt cx="0" cy="0"/>
        </a:xfrm>
      </p:grpSpPr>
      <p:pic>
        <p:nvPicPr>
          <p:cNvPr id="264" name="Google Shape;264;p39"/>
          <p:cNvPicPr preferRelativeResize="0"/>
          <p:nvPr/>
        </p:nvPicPr>
        <p:blipFill rotWithShape="1">
          <a:blip r:embed="rId2">
            <a:alphaModFix/>
          </a:blip>
          <a:srcRect/>
          <a:stretch/>
        </p:blipFill>
        <p:spPr>
          <a:xfrm>
            <a:off x="914401" y="515243"/>
            <a:ext cx="11274420" cy="6341863"/>
          </a:xfrm>
          <a:prstGeom prst="rect">
            <a:avLst/>
          </a:prstGeom>
          <a:noFill/>
          <a:ln>
            <a:noFill/>
          </a:ln>
        </p:spPr>
      </p:pic>
      <p:pic>
        <p:nvPicPr>
          <p:cNvPr id="265" name="Google Shape;265;p39"/>
          <p:cNvPicPr preferRelativeResize="0"/>
          <p:nvPr/>
        </p:nvPicPr>
        <p:blipFill rotWithShape="1">
          <a:blip r:embed="rId3">
            <a:alphaModFix/>
          </a:blip>
          <a:srcRect/>
          <a:stretch/>
        </p:blipFill>
        <p:spPr>
          <a:xfrm>
            <a:off x="914400" y="515243"/>
            <a:ext cx="11274420" cy="6341863"/>
          </a:xfrm>
          <a:prstGeom prst="rect">
            <a:avLst/>
          </a:prstGeom>
          <a:noFill/>
          <a:ln>
            <a:noFill/>
          </a:ln>
        </p:spPr>
      </p:pic>
      <p:pic>
        <p:nvPicPr>
          <p:cNvPr id="266" name="Google Shape;266;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cxnSp>
        <p:nvCxnSpPr>
          <p:cNvPr id="267" name="Google Shape;267;p39"/>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268" name="Google Shape;268;p39"/>
          <p:cNvSpPr txBox="1">
            <a:spLocks noGrp="1"/>
          </p:cNvSpPr>
          <p:nvPr>
            <p:ph type="ctrTitle"/>
          </p:nvPr>
        </p:nvSpPr>
        <p:spPr>
          <a:xfrm>
            <a:off x="567278" y="2077864"/>
            <a:ext cx="47046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9" name="Google Shape;269;p39"/>
          <p:cNvSpPr txBox="1">
            <a:spLocks noGrp="1"/>
          </p:cNvSpPr>
          <p:nvPr>
            <p:ph type="subTitle" idx="1"/>
          </p:nvPr>
        </p:nvSpPr>
        <p:spPr>
          <a:xfrm>
            <a:off x="578057" y="3397029"/>
            <a:ext cx="4697100" cy="4770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800"/>
              <a:buNone/>
              <a:defRPr>
                <a:solidFill>
                  <a:srgbClr val="8A9ABD"/>
                </a:solidFill>
              </a:defRPr>
            </a:lvl2pPr>
            <a:lvl3pPr lvl="2" algn="ctr" rtl="0">
              <a:spcBef>
                <a:spcPts val="600"/>
              </a:spcBef>
              <a:spcAft>
                <a:spcPts val="0"/>
              </a:spcAft>
              <a:buSzPts val="1600"/>
              <a:buNone/>
              <a:defRPr>
                <a:solidFill>
                  <a:srgbClr val="8A9ABD"/>
                </a:solidFill>
              </a:defRPr>
            </a:lvl3pPr>
            <a:lvl4pPr lvl="3" algn="ctr" rtl="0">
              <a:spcBef>
                <a:spcPts val="600"/>
              </a:spcBef>
              <a:spcAft>
                <a:spcPts val="0"/>
              </a:spcAft>
              <a:buSzPts val="1400"/>
              <a:buNone/>
              <a:defRPr>
                <a:solidFill>
                  <a:srgbClr val="8A9ABD"/>
                </a:solidFill>
              </a:defRPr>
            </a:lvl4pPr>
            <a:lvl5pPr lvl="4" algn="ctr" rtl="0">
              <a:spcBef>
                <a:spcPts val="600"/>
              </a:spcBef>
              <a:spcAft>
                <a:spcPts val="0"/>
              </a:spcAft>
              <a:buSzPts val="2000"/>
              <a:buNone/>
              <a:defRPr>
                <a:solidFill>
                  <a:srgbClr val="8A9ABD"/>
                </a:solidFill>
              </a:defRPr>
            </a:lvl5pPr>
            <a:lvl6pPr lvl="5" algn="ctr" rtl="0">
              <a:spcBef>
                <a:spcPts val="6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270" name="Google Shape;270;p39"/>
          <p:cNvSpPr txBox="1">
            <a:spLocks noGrp="1"/>
          </p:cNvSpPr>
          <p:nvPr>
            <p:ph type="body" idx="2"/>
          </p:nvPr>
        </p:nvSpPr>
        <p:spPr>
          <a:xfrm>
            <a:off x="578056" y="5245288"/>
            <a:ext cx="4693800" cy="2850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800"/>
              <a:buFont typeface="Salesforce Sans"/>
              <a:buNone/>
              <a:defRPr sz="18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540"/>
              <a:buFont typeface="Arial"/>
              <a:buNone/>
              <a:defRPr sz="14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400"/>
              <a:buFont typeface="Arial"/>
              <a:buNone/>
              <a:defRPr sz="14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900">
                <a:solidFill>
                  <a:schemeClr val="lt1"/>
                </a:solidFill>
                <a:latin typeface="Salesforce Sans"/>
                <a:ea typeface="Salesforce Sans"/>
                <a:cs typeface="Salesforce Sans"/>
                <a:sym typeface="Salesforce Sans"/>
              </a:defRPr>
            </a:lvl5pPr>
            <a:lvl6pPr marL="2743200" lvl="5" indent="-342900" algn="l" rtl="0">
              <a:spcBef>
                <a:spcPts val="36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71" name="Google Shape;271;p39"/>
          <p:cNvSpPr txBox="1">
            <a:spLocks noGrp="1"/>
          </p:cNvSpPr>
          <p:nvPr>
            <p:ph type="body" idx="3"/>
          </p:nvPr>
        </p:nvSpPr>
        <p:spPr>
          <a:xfrm>
            <a:off x="578056" y="4964429"/>
            <a:ext cx="46938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800"/>
              <a:buNone/>
              <a:defRPr sz="1800" b="1">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pic>
        <p:nvPicPr>
          <p:cNvPr id="272" name="Google Shape;272;p39" descr="pasted-image.pdf"/>
          <p:cNvPicPr preferRelativeResize="0"/>
          <p:nvPr/>
        </p:nvPicPr>
        <p:blipFill rotWithShape="1">
          <a:blip r:embed="rId4">
            <a:alphaModFix/>
          </a:blip>
          <a:srcRect/>
          <a:stretch/>
        </p:blipFill>
        <p:spPr>
          <a:xfrm>
            <a:off x="501090" y="437002"/>
            <a:ext cx="1349605" cy="944895"/>
          </a:xfrm>
          <a:prstGeom prst="rect">
            <a:avLst/>
          </a:prstGeom>
          <a:noFill/>
          <a:ln>
            <a:noFill/>
          </a:ln>
        </p:spPr>
      </p:pic>
      <p:sp>
        <p:nvSpPr>
          <p:cNvPr id="273" name="Google Shape;273;p39"/>
          <p:cNvSpPr>
            <a:spLocks noGrp="1"/>
          </p:cNvSpPr>
          <p:nvPr>
            <p:ph type="pic" idx="4"/>
          </p:nvPr>
        </p:nvSpPr>
        <p:spPr>
          <a:xfrm>
            <a:off x="2627383" y="436563"/>
            <a:ext cx="19065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463"/>
        <p:cNvGrpSpPr/>
        <p:nvPr/>
      </p:nvGrpSpPr>
      <p:grpSpPr>
        <a:xfrm>
          <a:off x="0" y="0"/>
          <a:ext cx="0" cy="0"/>
          <a:chOff x="0" y="0"/>
          <a:chExt cx="0" cy="0"/>
        </a:xfrm>
      </p:grpSpPr>
      <p:pic>
        <p:nvPicPr>
          <p:cNvPr id="464" name="Google Shape;464;p67"/>
          <p:cNvPicPr preferRelativeResize="0"/>
          <p:nvPr/>
        </p:nvPicPr>
        <p:blipFill rotWithShape="1">
          <a:blip r:embed="rId2">
            <a:alphaModFix/>
          </a:blip>
          <a:srcRect/>
          <a:stretch/>
        </p:blipFill>
        <p:spPr>
          <a:xfrm flipH="1">
            <a:off x="4" y="893"/>
            <a:ext cx="12188815" cy="6856208"/>
          </a:xfrm>
          <a:prstGeom prst="rect">
            <a:avLst/>
          </a:prstGeom>
          <a:noFill/>
          <a:ln>
            <a:noFill/>
          </a:ln>
        </p:spPr>
      </p:pic>
      <p:sp>
        <p:nvSpPr>
          <p:cNvPr id="465" name="Google Shape;465;p67"/>
          <p:cNvSpPr txBox="1">
            <a:spLocks noGrp="1"/>
          </p:cNvSpPr>
          <p:nvPr>
            <p:ph type="body" idx="1"/>
          </p:nvPr>
        </p:nvSpPr>
        <p:spPr>
          <a:xfrm>
            <a:off x="41889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6" name="Google Shape;466;p67"/>
          <p:cNvSpPr txBox="1">
            <a:spLocks noGrp="1"/>
          </p:cNvSpPr>
          <p:nvPr>
            <p:ph type="body" idx="2"/>
          </p:nvPr>
        </p:nvSpPr>
        <p:spPr>
          <a:xfrm>
            <a:off x="2774348"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7" name="Google Shape;467;p67"/>
          <p:cNvSpPr txBox="1">
            <a:spLocks noGrp="1"/>
          </p:cNvSpPr>
          <p:nvPr>
            <p:ph type="body" idx="3"/>
          </p:nvPr>
        </p:nvSpPr>
        <p:spPr>
          <a:xfrm>
            <a:off x="5090926"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68" name="Google Shape;468;p67"/>
          <p:cNvSpPr txBox="1">
            <a:spLocks noGrp="1"/>
          </p:cNvSpPr>
          <p:nvPr>
            <p:ph type="body" idx="4"/>
          </p:nvPr>
        </p:nvSpPr>
        <p:spPr>
          <a:xfrm>
            <a:off x="2744612"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69" name="Google Shape;469;p67"/>
          <p:cNvSpPr txBox="1">
            <a:spLocks noGrp="1"/>
          </p:cNvSpPr>
          <p:nvPr>
            <p:ph type="body" idx="5"/>
          </p:nvPr>
        </p:nvSpPr>
        <p:spPr>
          <a:xfrm>
            <a:off x="5048381"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0" name="Google Shape;470;p67"/>
          <p:cNvSpPr>
            <a:spLocks noGrp="1"/>
          </p:cNvSpPr>
          <p:nvPr>
            <p:ph type="pic" idx="6"/>
          </p:nvPr>
        </p:nvSpPr>
        <p:spPr>
          <a:xfrm>
            <a:off x="65222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1" name="Google Shape;471;p67"/>
          <p:cNvSpPr>
            <a:spLocks noGrp="1"/>
          </p:cNvSpPr>
          <p:nvPr>
            <p:ph type="pic" idx="7"/>
          </p:nvPr>
        </p:nvSpPr>
        <p:spPr>
          <a:xfrm>
            <a:off x="2971090"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2" name="Google Shape;472;p67"/>
          <p:cNvSpPr>
            <a:spLocks noGrp="1"/>
          </p:cNvSpPr>
          <p:nvPr>
            <p:ph type="pic" idx="8"/>
          </p:nvPr>
        </p:nvSpPr>
        <p:spPr>
          <a:xfrm>
            <a:off x="5250728"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3" name="Google Shape;473;p67"/>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600"/>
              </a:spcBef>
              <a:spcAft>
                <a:spcPts val="0"/>
              </a:spcAft>
              <a:buSzPts val="1400"/>
              <a:buNone/>
              <a:defRPr sz="1400">
                <a:solidFill>
                  <a:schemeClr val="lt1"/>
                </a:solidFill>
              </a:defRPr>
            </a:lvl3pPr>
            <a:lvl4pPr marL="1828800" lvl="3" indent="-228600" algn="l" rtl="0">
              <a:spcBef>
                <a:spcPts val="600"/>
              </a:spcBef>
              <a:spcAft>
                <a:spcPts val="0"/>
              </a:spcAft>
              <a:buSzPts val="1800"/>
              <a:buNone/>
              <a:defRPr sz="1800">
                <a:solidFill>
                  <a:schemeClr val="dk2"/>
                </a:solidFill>
                <a:latin typeface="Salesforce Sans"/>
                <a:ea typeface="Salesforce Sans"/>
                <a:cs typeface="Salesforce Sans"/>
                <a:sym typeface="Salesforce Sans"/>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4" name="Google Shape;474;p67"/>
          <p:cNvSpPr txBox="1">
            <a:spLocks noGrp="1"/>
          </p:cNvSpPr>
          <p:nvPr>
            <p:ph type="body" idx="13"/>
          </p:nvPr>
        </p:nvSpPr>
        <p:spPr>
          <a:xfrm>
            <a:off x="7405120" y="3805431"/>
            <a:ext cx="20709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5" name="Google Shape;475;p67"/>
          <p:cNvSpPr txBox="1">
            <a:spLocks noGrp="1"/>
          </p:cNvSpPr>
          <p:nvPr>
            <p:ph type="body" idx="14"/>
          </p:nvPr>
        </p:nvSpPr>
        <p:spPr>
          <a:xfrm>
            <a:off x="9721697" y="3805431"/>
            <a:ext cx="20685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400"/>
              <a:buNone/>
              <a:defRPr sz="14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17500" algn="l" rtl="0">
              <a:spcBef>
                <a:spcPts val="600"/>
              </a:spcBef>
              <a:spcAft>
                <a:spcPts val="0"/>
              </a:spcAft>
              <a:buSzPts val="1400"/>
              <a:buChar char="•"/>
              <a:defRPr sz="1400">
                <a:solidFill>
                  <a:schemeClr val="lt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476" name="Google Shape;476;p67"/>
          <p:cNvSpPr txBox="1">
            <a:spLocks noGrp="1"/>
          </p:cNvSpPr>
          <p:nvPr>
            <p:ph type="body" idx="15"/>
          </p:nvPr>
        </p:nvSpPr>
        <p:spPr>
          <a:xfrm>
            <a:off x="7365040"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7" name="Google Shape;477;p67"/>
          <p:cNvSpPr txBox="1">
            <a:spLocks noGrp="1"/>
          </p:cNvSpPr>
          <p:nvPr>
            <p:ph type="body" idx="16"/>
          </p:nvPr>
        </p:nvSpPr>
        <p:spPr>
          <a:xfrm>
            <a:off x="9681699" y="3228950"/>
            <a:ext cx="2148600" cy="4986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400"/>
              <a:buNone/>
              <a:defRPr sz="14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2900" algn="l" rtl="0">
              <a:spcBef>
                <a:spcPts val="600"/>
              </a:spcBef>
              <a:spcAft>
                <a:spcPts val="0"/>
              </a:spcAft>
              <a:buClr>
                <a:schemeClr val="lt1"/>
              </a:buClr>
              <a:buSzPts val="1800"/>
              <a:buChar char="•"/>
              <a:defRPr sz="1800">
                <a:solidFill>
                  <a:schemeClr val="lt1"/>
                </a:solidFill>
              </a:defRPr>
            </a:lvl3pPr>
            <a:lvl4pPr marL="1828800" lvl="3" indent="-330200" algn="l" rtl="0">
              <a:spcBef>
                <a:spcPts val="600"/>
              </a:spcBef>
              <a:spcAft>
                <a:spcPts val="0"/>
              </a:spcAft>
              <a:buClr>
                <a:schemeClr val="lt1"/>
              </a:buClr>
              <a:buSzPts val="1600"/>
              <a:buChar char="•"/>
              <a:defRPr sz="1600">
                <a:solidFill>
                  <a:schemeClr val="lt1"/>
                </a:solidFill>
              </a:defRPr>
            </a:lvl4pPr>
            <a:lvl5pPr marL="2286000" lvl="4" indent="-228600" algn="l" rtl="0">
              <a:spcBef>
                <a:spcPts val="600"/>
              </a:spcBef>
              <a:spcAft>
                <a:spcPts val="0"/>
              </a:spcAft>
              <a:buSzPts val="1400"/>
              <a:buNone/>
              <a:defRPr sz="1600">
                <a:solidFill>
                  <a:schemeClr val="l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478" name="Google Shape;478;p67"/>
          <p:cNvSpPr>
            <a:spLocks noGrp="1"/>
          </p:cNvSpPr>
          <p:nvPr>
            <p:ph type="pic" idx="17"/>
          </p:nvPr>
        </p:nvSpPr>
        <p:spPr>
          <a:xfrm>
            <a:off x="7560529"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479" name="Google Shape;479;p67"/>
          <p:cNvSpPr>
            <a:spLocks noGrp="1"/>
          </p:cNvSpPr>
          <p:nvPr>
            <p:ph type="pic" idx="18"/>
          </p:nvPr>
        </p:nvSpPr>
        <p:spPr>
          <a:xfrm>
            <a:off x="9884046" y="1553041"/>
            <a:ext cx="16818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480" name="Google Shape;480;p6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481" name="Google Shape;481;p67"/>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482"/>
        <p:cNvGrpSpPr/>
        <p:nvPr/>
      </p:nvGrpSpPr>
      <p:grpSpPr>
        <a:xfrm>
          <a:off x="0" y="0"/>
          <a:ext cx="0" cy="0"/>
          <a:chOff x="0" y="0"/>
          <a:chExt cx="0" cy="0"/>
        </a:xfrm>
      </p:grpSpPr>
      <p:pic>
        <p:nvPicPr>
          <p:cNvPr id="483" name="Google Shape;483;p68"/>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484" name="Google Shape;484;p68"/>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4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85" name="Google Shape;485;p68"/>
          <p:cNvSpPr txBox="1">
            <a:spLocks noGrp="1"/>
          </p:cNvSpPr>
          <p:nvPr>
            <p:ph type="body" idx="1"/>
          </p:nvPr>
        </p:nvSpPr>
        <p:spPr>
          <a:xfrm>
            <a:off x="1451040" y="3334782"/>
            <a:ext cx="38832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600"/>
              </a:spcBef>
              <a:spcAft>
                <a:spcPts val="0"/>
              </a:spcAft>
              <a:buSzPts val="1600"/>
              <a:buFont typeface="Arial"/>
              <a:buChar char="​"/>
              <a:defRPr sz="1600">
                <a:solidFill>
                  <a:schemeClr val="lt1"/>
                </a:solidFill>
              </a:defRPr>
            </a:lvl2pPr>
            <a:lvl3pPr marL="1371600" lvl="2" indent="-228600" algn="ctr" rtl="0">
              <a:spcBef>
                <a:spcPts val="600"/>
              </a:spcBef>
              <a:spcAft>
                <a:spcPts val="0"/>
              </a:spcAft>
              <a:buSzPts val="1600"/>
              <a:buNone/>
              <a:defRPr/>
            </a:lvl3pPr>
            <a:lvl4pPr marL="1828800" lvl="3" indent="-228600" algn="ctr" rtl="0">
              <a:spcBef>
                <a:spcPts val="600"/>
              </a:spcBef>
              <a:spcAft>
                <a:spcPts val="0"/>
              </a:spcAft>
              <a:buSzPts val="1400"/>
              <a:buNone/>
              <a:defRPr/>
            </a:lvl4pPr>
            <a:lvl5pPr marL="2286000" lvl="4" indent="-228600" algn="ctr" rtl="0">
              <a:spcBef>
                <a:spcPts val="600"/>
              </a:spcBef>
              <a:spcAft>
                <a:spcPts val="0"/>
              </a:spcAft>
              <a:buSzPts val="2000"/>
              <a:buFont typeface="Arial"/>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486"/>
        <p:cNvGrpSpPr/>
        <p:nvPr/>
      </p:nvGrpSpPr>
      <p:grpSpPr>
        <a:xfrm>
          <a:off x="0" y="0"/>
          <a:ext cx="0" cy="0"/>
          <a:chOff x="0" y="0"/>
          <a:chExt cx="0" cy="0"/>
        </a:xfrm>
      </p:grpSpPr>
      <p:pic>
        <p:nvPicPr>
          <p:cNvPr id="487" name="Google Shape;487;p69"/>
          <p:cNvPicPr preferRelativeResize="0"/>
          <p:nvPr/>
        </p:nvPicPr>
        <p:blipFill rotWithShape="1">
          <a:blip r:embed="rId2">
            <a:alphaModFix/>
          </a:blip>
          <a:srcRect/>
          <a:stretch/>
        </p:blipFill>
        <p:spPr>
          <a:xfrm>
            <a:off x="4" y="896"/>
            <a:ext cx="12188815" cy="6856208"/>
          </a:xfrm>
          <a:prstGeom prst="rect">
            <a:avLst/>
          </a:prstGeom>
          <a:noFill/>
          <a:ln>
            <a:noFill/>
          </a:ln>
        </p:spPr>
      </p:pic>
      <p:pic>
        <p:nvPicPr>
          <p:cNvPr id="488" name="Google Shape;488;p69"/>
          <p:cNvPicPr preferRelativeResize="0"/>
          <p:nvPr/>
        </p:nvPicPr>
        <p:blipFill rotWithShape="1">
          <a:blip r:embed="rId3">
            <a:alphaModFix/>
          </a:blip>
          <a:srcRect/>
          <a:stretch/>
        </p:blipFill>
        <p:spPr>
          <a:xfrm>
            <a:off x="3" y="893"/>
            <a:ext cx="12188815" cy="6856208"/>
          </a:xfrm>
          <a:prstGeom prst="rect">
            <a:avLst/>
          </a:prstGeom>
          <a:noFill/>
          <a:ln>
            <a:noFill/>
          </a:ln>
        </p:spPr>
      </p:pic>
      <p:sp>
        <p:nvSpPr>
          <p:cNvPr id="489" name="Google Shape;489;p69"/>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000"/>
              <a:buFont typeface="Salesforce Sans"/>
              <a:buChar char="“"/>
              <a:defRPr sz="30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0" name="Google Shape;490;p69"/>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1" name="Google Shape;491;p69"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492"/>
        <p:cNvGrpSpPr/>
        <p:nvPr/>
      </p:nvGrpSpPr>
      <p:grpSpPr>
        <a:xfrm>
          <a:off x="0" y="0"/>
          <a:ext cx="0" cy="0"/>
          <a:chOff x="0" y="0"/>
          <a:chExt cx="0" cy="0"/>
        </a:xfrm>
      </p:grpSpPr>
      <p:pic>
        <p:nvPicPr>
          <p:cNvPr id="493" name="Google Shape;493;p70"/>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494" name="Google Shape;494;p70"/>
          <p:cNvPicPr preferRelativeResize="0"/>
          <p:nvPr/>
        </p:nvPicPr>
        <p:blipFill rotWithShape="1">
          <a:blip r:embed="rId3">
            <a:alphaModFix/>
          </a:blip>
          <a:srcRect l="20588" t="-47000" r="54208" b="47000"/>
          <a:stretch/>
        </p:blipFill>
        <p:spPr>
          <a:xfrm flipH="1">
            <a:off x="6143804" y="6044516"/>
            <a:ext cx="434878" cy="566904"/>
          </a:xfrm>
          <a:prstGeom prst="rect">
            <a:avLst/>
          </a:prstGeom>
          <a:noFill/>
          <a:ln>
            <a:noFill/>
          </a:ln>
        </p:spPr>
      </p:pic>
      <p:sp>
        <p:nvSpPr>
          <p:cNvPr id="495" name="Google Shape;495;p70"/>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496" name="Google Shape;496;p70"/>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497" name="Google Shape;497;p70" descr="pasted-image.pdf"/>
          <p:cNvPicPr preferRelativeResize="0"/>
          <p:nvPr/>
        </p:nvPicPr>
        <p:blipFill rotWithShape="1">
          <a:blip r:embed="rId4">
            <a:alphaModFix/>
          </a:blip>
          <a:srcRect/>
          <a:stretch/>
        </p:blipFill>
        <p:spPr>
          <a:xfrm>
            <a:off x="11030573" y="565460"/>
            <a:ext cx="635734" cy="445095"/>
          </a:xfrm>
          <a:prstGeom prst="rect">
            <a:avLst/>
          </a:prstGeom>
          <a:noFill/>
          <a:ln>
            <a:noFill/>
          </a:ln>
        </p:spPr>
      </p:pic>
      <p:pic>
        <p:nvPicPr>
          <p:cNvPr id="498" name="Google Shape;498;p70"/>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99"/>
        <p:cNvGrpSpPr/>
        <p:nvPr/>
      </p:nvGrpSpPr>
      <p:grpSpPr>
        <a:xfrm>
          <a:off x="0" y="0"/>
          <a:ext cx="0" cy="0"/>
          <a:chOff x="0" y="0"/>
          <a:chExt cx="0" cy="0"/>
        </a:xfrm>
      </p:grpSpPr>
      <p:pic>
        <p:nvPicPr>
          <p:cNvPr id="500" name="Google Shape;500;p71"/>
          <p:cNvPicPr preferRelativeResize="0"/>
          <p:nvPr/>
        </p:nvPicPr>
        <p:blipFill rotWithShape="1">
          <a:blip r:embed="rId2">
            <a:alphaModFix/>
          </a:blip>
          <a:srcRect/>
          <a:stretch/>
        </p:blipFill>
        <p:spPr>
          <a:xfrm>
            <a:off x="3" y="1791"/>
            <a:ext cx="12188815" cy="6856208"/>
          </a:xfrm>
          <a:prstGeom prst="rect">
            <a:avLst/>
          </a:prstGeom>
          <a:noFill/>
          <a:ln>
            <a:noFill/>
          </a:ln>
        </p:spPr>
      </p:pic>
      <p:pic>
        <p:nvPicPr>
          <p:cNvPr id="501" name="Google Shape;501;p7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2" name="Google Shape;502;p71"/>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3" name="Google Shape;503;p71"/>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504"/>
        <p:cNvGrpSpPr/>
        <p:nvPr/>
      </p:nvGrpSpPr>
      <p:grpSpPr>
        <a:xfrm>
          <a:off x="0" y="0"/>
          <a:ext cx="0" cy="0"/>
          <a:chOff x="0" y="0"/>
          <a:chExt cx="0" cy="0"/>
        </a:xfrm>
      </p:grpSpPr>
      <p:pic>
        <p:nvPicPr>
          <p:cNvPr id="505" name="Google Shape;505;p72"/>
          <p:cNvPicPr preferRelativeResize="0"/>
          <p:nvPr/>
        </p:nvPicPr>
        <p:blipFill rotWithShape="1">
          <a:blip r:embed="rId2">
            <a:alphaModFix/>
          </a:blip>
          <a:srcRect/>
          <a:stretch/>
        </p:blipFill>
        <p:spPr>
          <a:xfrm>
            <a:off x="3" y="893"/>
            <a:ext cx="12188815" cy="6856208"/>
          </a:xfrm>
          <a:prstGeom prst="rect">
            <a:avLst/>
          </a:prstGeom>
          <a:noFill/>
          <a:ln>
            <a:noFill/>
          </a:ln>
        </p:spPr>
      </p:pic>
      <p:pic>
        <p:nvPicPr>
          <p:cNvPr id="506" name="Google Shape;506;p7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07" name="Google Shape;507;p72"/>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08" name="Google Shape;508;p72"/>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509"/>
        <p:cNvGrpSpPr/>
        <p:nvPr/>
      </p:nvGrpSpPr>
      <p:grpSpPr>
        <a:xfrm>
          <a:off x="0" y="0"/>
          <a:ext cx="0" cy="0"/>
          <a:chOff x="0" y="0"/>
          <a:chExt cx="0" cy="0"/>
        </a:xfrm>
      </p:grpSpPr>
      <p:pic>
        <p:nvPicPr>
          <p:cNvPr id="510" name="Google Shape;510;p73"/>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511" name="Google Shape;511;p73"/>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accent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12" name="Google Shape;512;p7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513" name="Google Shape;513;p73"/>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14" name="Google Shape;514;p73"/>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2900" algn="l" rtl="0">
              <a:spcBef>
                <a:spcPts val="300"/>
              </a:spcBef>
              <a:spcAft>
                <a:spcPts val="0"/>
              </a:spcAft>
              <a:buClr>
                <a:schemeClr val="dk1"/>
              </a:buClr>
              <a:buSzPts val="1800"/>
              <a:buChar char="•"/>
              <a:defRPr>
                <a:solidFill>
                  <a:schemeClr val="accent1"/>
                </a:solidFill>
              </a:defRPr>
            </a:lvl2pPr>
            <a:lvl3pPr marL="1371600" lvl="2" indent="-330200" algn="l" rtl="0">
              <a:spcBef>
                <a:spcPts val="600"/>
              </a:spcBef>
              <a:spcAft>
                <a:spcPts val="0"/>
              </a:spcAft>
              <a:buClr>
                <a:schemeClr val="dk1"/>
              </a:buClr>
              <a:buSzPts val="1600"/>
              <a:buChar char="•"/>
              <a:defRPr>
                <a:solidFill>
                  <a:schemeClr val="accent1"/>
                </a:solidFill>
              </a:defRPr>
            </a:lvl3pPr>
            <a:lvl4pPr marL="1828800" lvl="3" indent="-317500" algn="l" rtl="0">
              <a:spcBef>
                <a:spcPts val="600"/>
              </a:spcBef>
              <a:spcAft>
                <a:spcPts val="0"/>
              </a:spcAft>
              <a:buClr>
                <a:schemeClr val="dk1"/>
              </a:buClr>
              <a:buSzPts val="1400"/>
              <a:buChar char="•"/>
              <a:defRPr>
                <a:solidFill>
                  <a:schemeClr val="accent1"/>
                </a:solidFill>
              </a:defRPr>
            </a:lvl4pPr>
            <a:lvl5pPr marL="2286000" lvl="4" indent="-228600" algn="l" rtl="0">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515"/>
        <p:cNvGrpSpPr/>
        <p:nvPr/>
      </p:nvGrpSpPr>
      <p:grpSpPr>
        <a:xfrm>
          <a:off x="0" y="0"/>
          <a:ext cx="0" cy="0"/>
          <a:chOff x="0" y="0"/>
          <a:chExt cx="0" cy="0"/>
        </a:xfrm>
      </p:grpSpPr>
      <p:sp>
        <p:nvSpPr>
          <p:cNvPr id="516" name="Google Shape;516;p74"/>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Salesforce Sans"/>
              <a:ea typeface="Salesforce Sans"/>
              <a:cs typeface="Salesforce Sans"/>
              <a:sym typeface="Salesforce Sans"/>
            </a:endParaRPr>
          </a:p>
        </p:txBody>
      </p:sp>
      <p:sp>
        <p:nvSpPr>
          <p:cNvPr id="517" name="Google Shape;517;p74"/>
          <p:cNvSpPr>
            <a:spLocks noGrp="1"/>
          </p:cNvSpPr>
          <p:nvPr>
            <p:ph type="pic" idx="2"/>
          </p:nvPr>
        </p:nvSpPr>
        <p:spPr>
          <a:xfrm>
            <a:off x="182609" y="178257"/>
            <a:ext cx="3157500" cy="2639400"/>
          </a:xfrm>
          <a:prstGeom prst="rect">
            <a:avLst/>
          </a:prstGeom>
          <a:solidFill>
            <a:schemeClr val="lt2"/>
          </a:solidFill>
          <a:ln>
            <a:noFill/>
          </a:ln>
        </p:spPr>
        <p:txBody>
          <a:bodyPr spcFirstLastPara="1" wrap="square" lIns="457200" tIns="0" rIns="457200" bIns="0" anchor="ctr" anchorCtr="0">
            <a:noAutofit/>
          </a:bodyPr>
          <a:lstStyle>
            <a:lvl1pPr marR="0" lvl="0" algn="ctr" rtl="0">
              <a:spcBef>
                <a:spcPts val="1100"/>
              </a:spcBef>
              <a:spcAft>
                <a:spcPts val="0"/>
              </a:spcAft>
              <a:buClr>
                <a:srgbClr val="7F7F7F"/>
              </a:buClr>
              <a:buSzPts val="1400"/>
              <a:buFont typeface="Arial"/>
              <a:buNone/>
              <a:defRPr sz="14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R="0" lvl="2"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R="0" lvl="4"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518" name="Google Shape;518;p74"/>
          <p:cNvSpPr/>
          <p:nvPr/>
        </p:nvSpPr>
        <p:spPr>
          <a:xfrm>
            <a:off x="182609" y="178257"/>
            <a:ext cx="3157500" cy="26394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a:solidFill>
                <a:srgbClr val="FFFFFF"/>
              </a:solidFill>
              <a:latin typeface="Salesforce Sans"/>
              <a:ea typeface="Salesforce Sans"/>
              <a:cs typeface="Salesforce Sans"/>
              <a:sym typeface="Salesforce Sans"/>
            </a:endParaRPr>
          </a:p>
        </p:txBody>
      </p:sp>
      <p:sp>
        <p:nvSpPr>
          <p:cNvPr id="519" name="Google Shape;519;p74"/>
          <p:cNvSpPr txBox="1">
            <a:spLocks noGrp="1"/>
          </p:cNvSpPr>
          <p:nvPr>
            <p:ph type="title"/>
          </p:nvPr>
        </p:nvSpPr>
        <p:spPr>
          <a:xfrm>
            <a:off x="3870664" y="489628"/>
            <a:ext cx="77466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sz="2800"/>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520" name="Google Shape;520;p74" descr="pasted-image.pdf"/>
          <p:cNvPicPr preferRelativeResize="0"/>
          <p:nvPr/>
        </p:nvPicPr>
        <p:blipFill rotWithShape="1">
          <a:blip r:embed="rId2">
            <a:alphaModFix/>
          </a:blip>
          <a:srcRect/>
          <a:stretch/>
        </p:blipFill>
        <p:spPr>
          <a:xfrm>
            <a:off x="1388034" y="5913293"/>
            <a:ext cx="746620" cy="522722"/>
          </a:xfrm>
          <a:prstGeom prst="rect">
            <a:avLst/>
          </a:prstGeom>
          <a:noFill/>
          <a:ln>
            <a:noFill/>
          </a:ln>
        </p:spPr>
      </p:pic>
      <p:cxnSp>
        <p:nvCxnSpPr>
          <p:cNvPr id="521" name="Google Shape;521;p74"/>
          <p:cNvCxnSpPr/>
          <p:nvPr/>
        </p:nvCxnSpPr>
        <p:spPr>
          <a:xfrm rot="10800000">
            <a:off x="1761325" y="5044100"/>
            <a:ext cx="0" cy="744000"/>
          </a:xfrm>
          <a:prstGeom prst="straightConnector1">
            <a:avLst/>
          </a:prstGeom>
          <a:noFill/>
          <a:ln w="9525" cap="flat" cmpd="sng">
            <a:solidFill>
              <a:srgbClr val="BCBABD"/>
            </a:solidFill>
            <a:prstDash val="solid"/>
            <a:round/>
            <a:headEnd type="none" w="sm" len="sm"/>
            <a:tailEnd type="none" w="sm" len="sm"/>
          </a:ln>
        </p:spPr>
      </p:cxnSp>
      <p:sp>
        <p:nvSpPr>
          <p:cNvPr id="522" name="Google Shape;522;p74"/>
          <p:cNvSpPr txBox="1">
            <a:spLocks noGrp="1"/>
          </p:cNvSpPr>
          <p:nvPr>
            <p:ph type="body" idx="1"/>
          </p:nvPr>
        </p:nvSpPr>
        <p:spPr>
          <a:xfrm>
            <a:off x="3870675" y="1703698"/>
            <a:ext cx="7746600" cy="24762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17500" algn="l" rtl="0">
              <a:spcBef>
                <a:spcPts val="300"/>
              </a:spcBef>
              <a:spcAft>
                <a:spcPts val="0"/>
              </a:spcAft>
              <a:buSzPts val="1400"/>
              <a:buChar char="•"/>
              <a:defRPr sz="1400"/>
            </a:lvl2pPr>
            <a:lvl3pPr marL="1371600" lvl="2" indent="-311150" algn="l" rtl="0">
              <a:spcBef>
                <a:spcPts val="600"/>
              </a:spcBef>
              <a:spcAft>
                <a:spcPts val="0"/>
              </a:spcAft>
              <a:buSzPts val="1300"/>
              <a:buChar char="•"/>
              <a:defRPr sz="1300">
                <a:solidFill>
                  <a:schemeClr val="dk1"/>
                </a:solidFill>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523"/>
        <p:cNvGrpSpPr/>
        <p:nvPr/>
      </p:nvGrpSpPr>
      <p:grpSpPr>
        <a:xfrm>
          <a:off x="0" y="0"/>
          <a:ext cx="0" cy="0"/>
          <a:chOff x="0" y="0"/>
          <a:chExt cx="0" cy="0"/>
        </a:xfrm>
      </p:grpSpPr>
      <p:pic>
        <p:nvPicPr>
          <p:cNvPr id="524" name="Google Shape;524;p75"/>
          <p:cNvPicPr preferRelativeResize="0"/>
          <p:nvPr/>
        </p:nvPicPr>
        <p:blipFill rotWithShape="1">
          <a:blip r:embed="rId2">
            <a:alphaModFix/>
          </a:blip>
          <a:srcRect/>
          <a:stretch/>
        </p:blipFill>
        <p:spPr>
          <a:xfrm>
            <a:off x="2553003" y="3102344"/>
            <a:ext cx="2664561" cy="2223169"/>
          </a:xfrm>
          <a:prstGeom prst="rect">
            <a:avLst/>
          </a:prstGeom>
          <a:noFill/>
          <a:ln>
            <a:noFill/>
          </a:ln>
        </p:spPr>
      </p:pic>
      <p:grpSp>
        <p:nvGrpSpPr>
          <p:cNvPr id="525" name="Google Shape;525;p75"/>
          <p:cNvGrpSpPr/>
          <p:nvPr/>
        </p:nvGrpSpPr>
        <p:grpSpPr>
          <a:xfrm>
            <a:off x="4" y="896"/>
            <a:ext cx="12188815" cy="6856208"/>
            <a:chOff x="4" y="896"/>
            <a:chExt cx="12188815" cy="6856208"/>
          </a:xfrm>
        </p:grpSpPr>
        <p:pic>
          <p:nvPicPr>
            <p:cNvPr id="526" name="Google Shape;526;p75"/>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527" name="Google Shape;527;p75"/>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529" name="Google Shape;529;p75"/>
          <p:cNvPicPr preferRelativeResize="0"/>
          <p:nvPr/>
        </p:nvPicPr>
        <p:blipFill rotWithShape="1">
          <a:blip r:embed="rId4">
            <a:alphaModFix/>
          </a:blip>
          <a:srcRect/>
          <a:stretch/>
        </p:blipFill>
        <p:spPr>
          <a:xfrm>
            <a:off x="3" y="893"/>
            <a:ext cx="12188815" cy="6856208"/>
          </a:xfrm>
          <a:prstGeom prst="rect">
            <a:avLst/>
          </a:prstGeom>
          <a:noFill/>
          <a:ln>
            <a:noFill/>
          </a:ln>
        </p:spPr>
      </p:pic>
      <p:sp>
        <p:nvSpPr>
          <p:cNvPr id="9" name="TextBox 8">
            <a:extLst>
              <a:ext uri="{FF2B5EF4-FFF2-40B4-BE49-F238E27FC236}">
                <a16:creationId xmlns:a16="http://schemas.microsoft.com/office/drawing/2014/main" id="{B81A6138-FB0F-4753-A695-AAFBB2DED2C0}"/>
              </a:ext>
            </a:extLst>
          </p:cNvPr>
          <p:cNvSpPr txBox="1"/>
          <p:nvPr userDrawn="1"/>
        </p:nvSpPr>
        <p:spPr>
          <a:xfrm>
            <a:off x="2005849" y="3831311"/>
            <a:ext cx="4500459" cy="477054"/>
          </a:xfrm>
          <a:prstGeom prst="rect">
            <a:avLst/>
          </a:prstGeom>
          <a:noFill/>
        </p:spPr>
        <p:txBody>
          <a:bodyPr wrap="square" rtlCol="0">
            <a:spAutoFit/>
          </a:bodyPr>
          <a:lstStyle/>
          <a:p>
            <a:r>
              <a:rPr lang="ja-JP" sz="2500" b="1" dirty="0">
                <a:solidFill>
                  <a:srgbClr val="E8DEC4"/>
                </a:solidFill>
              </a:rPr>
              <a:t>ありがとうございました</a:t>
            </a: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531"/>
        <p:cNvGrpSpPr/>
        <p:nvPr/>
      </p:nvGrpSpPr>
      <p:grpSpPr>
        <a:xfrm>
          <a:off x="0" y="0"/>
          <a:ext cx="0" cy="0"/>
          <a:chOff x="0" y="0"/>
          <a:chExt cx="0" cy="0"/>
        </a:xfrm>
      </p:grpSpPr>
      <p:pic>
        <p:nvPicPr>
          <p:cNvPr id="532" name="Google Shape;532;p76"/>
          <p:cNvPicPr preferRelativeResize="0"/>
          <p:nvPr/>
        </p:nvPicPr>
        <p:blipFill rotWithShape="1">
          <a:blip r:embed="rId2">
            <a:alphaModFix/>
          </a:blip>
          <a:srcRect/>
          <a:stretch/>
        </p:blipFill>
        <p:spPr>
          <a:xfrm>
            <a:off x="1" y="893"/>
            <a:ext cx="12188822" cy="6856212"/>
          </a:xfrm>
          <a:prstGeom prst="rect">
            <a:avLst/>
          </a:prstGeom>
          <a:noFill/>
          <a:ln>
            <a:noFill/>
          </a:ln>
        </p:spPr>
      </p:pic>
      <p:sp>
        <p:nvSpPr>
          <p:cNvPr id="533" name="Google Shape;533;p7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34" name="Google Shape;534;p76"/>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35" name="Google Shape;535;p7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36" name="Google Shape;536;p7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281"/>
        <p:cNvGrpSpPr/>
        <p:nvPr/>
      </p:nvGrpSpPr>
      <p:grpSpPr>
        <a:xfrm>
          <a:off x="0" y="0"/>
          <a:ext cx="0" cy="0"/>
          <a:chOff x="0" y="0"/>
          <a:chExt cx="0" cy="0"/>
        </a:xfrm>
      </p:grpSpPr>
      <p:pic>
        <p:nvPicPr>
          <p:cNvPr id="282" name="Google Shape;282;p41"/>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83" name="Google Shape;283;p4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84" name="Google Shape;284;p41"/>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sz="1800">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5" name="Google Shape;285;p41"/>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86" name="Google Shape;286;p41"/>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287" name="Google Shape;287;p41"/>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solidFill>
                  <a:srgbClr val="6A625B"/>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288" name="Google Shape;288;p41"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537"/>
        <p:cNvGrpSpPr/>
        <p:nvPr/>
      </p:nvGrpSpPr>
      <p:grpSpPr>
        <a:xfrm>
          <a:off x="0" y="0"/>
          <a:ext cx="0" cy="0"/>
          <a:chOff x="0" y="0"/>
          <a:chExt cx="0" cy="0"/>
        </a:xfrm>
      </p:grpSpPr>
      <p:pic>
        <p:nvPicPr>
          <p:cNvPr id="538" name="Google Shape;538;p77"/>
          <p:cNvPicPr preferRelativeResize="0"/>
          <p:nvPr/>
        </p:nvPicPr>
        <p:blipFill rotWithShape="1">
          <a:blip r:embed="rId2">
            <a:alphaModFix/>
          </a:blip>
          <a:srcRect/>
          <a:stretch/>
        </p:blipFill>
        <p:spPr>
          <a:xfrm flipH="1">
            <a:off x="0" y="893"/>
            <a:ext cx="12188822" cy="6856212"/>
          </a:xfrm>
          <a:prstGeom prst="rect">
            <a:avLst/>
          </a:prstGeom>
          <a:noFill/>
          <a:ln>
            <a:noFill/>
          </a:ln>
        </p:spPr>
      </p:pic>
      <p:sp>
        <p:nvSpPr>
          <p:cNvPr id="539" name="Google Shape;539;p7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solidFill>
                  <a:schemeClr val="dk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540" name="Google Shape;540;p7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541" name="Google Shape;541;p7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542" name="Google Shape;542;p77"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543"/>
        <p:cNvGrpSpPr/>
        <p:nvPr/>
      </p:nvGrpSpPr>
      <p:grpSpPr>
        <a:xfrm>
          <a:off x="0" y="0"/>
          <a:ext cx="0" cy="0"/>
          <a:chOff x="0" y="0"/>
          <a:chExt cx="0" cy="0"/>
        </a:xfrm>
      </p:grpSpPr>
      <p:sp>
        <p:nvSpPr>
          <p:cNvPr id="544" name="Google Shape;544;p78"/>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a:p>
        </p:txBody>
      </p:sp>
      <p:sp>
        <p:nvSpPr>
          <p:cNvPr id="545" name="Google Shape;545;p78"/>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a:p>
        </p:txBody>
      </p:sp>
      <p:cxnSp>
        <p:nvCxnSpPr>
          <p:cNvPr id="546" name="Google Shape;546;p78"/>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547" name="Google Shape;547;p78"/>
          <p:cNvGrpSpPr/>
          <p:nvPr/>
        </p:nvGrpSpPr>
        <p:grpSpPr>
          <a:xfrm>
            <a:off x="1" y="-1588"/>
            <a:ext cx="12188700" cy="6859588"/>
            <a:chOff x="1" y="-1588"/>
            <a:chExt cx="12188700" cy="6859588"/>
          </a:xfrm>
        </p:grpSpPr>
        <p:cxnSp>
          <p:nvCxnSpPr>
            <p:cNvPr id="548" name="Google Shape;548;p78"/>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49" name="Google Shape;549;p78"/>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550" name="Google Shape;550;p78"/>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551" name="Google Shape;551;p78"/>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2" name="Google Shape;552;p78"/>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553" name="Google Shape;553;p78"/>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554" name="Google Shape;554;p78"/>
          <p:cNvSpPr txBox="1">
            <a:spLocks noGrp="1"/>
          </p:cNvSpPr>
          <p:nvPr>
            <p:ph type="title"/>
          </p:nvPr>
        </p:nvSpPr>
        <p:spPr>
          <a:xfrm>
            <a:off x="571500" y="63504"/>
            <a:ext cx="116172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grpSp>
        <p:nvGrpSpPr>
          <p:cNvPr id="555" name="Google Shape;555;p78"/>
          <p:cNvGrpSpPr/>
          <p:nvPr/>
        </p:nvGrpSpPr>
        <p:grpSpPr>
          <a:xfrm>
            <a:off x="501779" y="1767025"/>
            <a:ext cx="11185561" cy="4395468"/>
            <a:chOff x="501778" y="1690825"/>
            <a:chExt cx="11185561" cy="4395468"/>
          </a:xfrm>
        </p:grpSpPr>
        <p:sp>
          <p:nvSpPr>
            <p:cNvPr id="556" name="Google Shape;556;p78"/>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7" name="Google Shape;557;p78"/>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8" name="Google Shape;558;p78"/>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559" name="Google Shape;559;p78"/>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60"/>
        <p:cNvGrpSpPr/>
        <p:nvPr/>
      </p:nvGrpSpPr>
      <p:grpSpPr>
        <a:xfrm>
          <a:off x="0" y="0"/>
          <a:ext cx="0" cy="0"/>
          <a:chOff x="0" y="0"/>
          <a:chExt cx="0" cy="0"/>
        </a:xfrm>
      </p:grpSpPr>
      <p:pic>
        <p:nvPicPr>
          <p:cNvPr id="561" name="Google Shape;561;p79"/>
          <p:cNvPicPr preferRelativeResize="0"/>
          <p:nvPr/>
        </p:nvPicPr>
        <p:blipFill rotWithShape="1">
          <a:blip r:embed="rId2">
            <a:alphaModFix/>
          </a:blip>
          <a:srcRect b="8029"/>
          <a:stretch/>
        </p:blipFill>
        <p:spPr>
          <a:xfrm>
            <a:off x="0" y="0"/>
            <a:ext cx="12188827" cy="6858000"/>
          </a:xfrm>
          <a:prstGeom prst="rect">
            <a:avLst/>
          </a:prstGeom>
          <a:noFill/>
          <a:ln>
            <a:noFill/>
          </a:ln>
        </p:spPr>
      </p:pic>
      <p:sp>
        <p:nvSpPr>
          <p:cNvPr id="562" name="Google Shape;562;p79"/>
          <p:cNvSpPr txBox="1">
            <a:spLocks noGrp="1"/>
          </p:cNvSpPr>
          <p:nvPr>
            <p:ph type="body" idx="1"/>
          </p:nvPr>
        </p:nvSpPr>
        <p:spPr>
          <a:xfrm>
            <a:off x="571500" y="1764284"/>
            <a:ext cx="11046000" cy="22896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3" name="Google Shape;563;p7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300"/>
              <a:buFont typeface="Arial"/>
              <a:buNone/>
              <a:defRPr sz="2300" b="0" i="0" u="none" strike="noStrike" cap="none">
                <a:solidFill>
                  <a:srgbClr val="424145"/>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4" name="Google Shape;564;p79"/>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565" name="Google Shape;565;p79"/>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lt1"/>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pic>
        <p:nvPicPr>
          <p:cNvPr id="566" name="Google Shape;566;p79"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pic>
        <p:nvPicPr>
          <p:cNvPr id="567" name="Google Shape;567;p79" descr="3-Trees-2.png"/>
          <p:cNvPicPr preferRelativeResize="0"/>
          <p:nvPr/>
        </p:nvPicPr>
        <p:blipFill rotWithShape="1">
          <a:blip r:embed="rId4">
            <a:alphaModFix/>
          </a:blip>
          <a:srcRect t="1399" r="41304" b="1390"/>
          <a:stretch/>
        </p:blipFill>
        <p:spPr>
          <a:xfrm>
            <a:off x="11782934" y="5909191"/>
            <a:ext cx="398290" cy="1091126"/>
          </a:xfrm>
          <a:prstGeom prst="rect">
            <a:avLst/>
          </a:prstGeom>
          <a:noFill/>
          <a:ln>
            <a:noFill/>
          </a:ln>
        </p:spPr>
      </p:pic>
      <p:pic>
        <p:nvPicPr>
          <p:cNvPr id="568" name="Google Shape;568;p79" descr="Golden-Tree.png"/>
          <p:cNvPicPr preferRelativeResize="0"/>
          <p:nvPr/>
        </p:nvPicPr>
        <p:blipFill rotWithShape="1">
          <a:blip r:embed="rId5">
            <a:alphaModFix/>
          </a:blip>
          <a:srcRect l="31379" t="1181" b="1171"/>
          <a:stretch/>
        </p:blipFill>
        <p:spPr>
          <a:xfrm>
            <a:off x="4" y="5864329"/>
            <a:ext cx="403408" cy="945349"/>
          </a:xfrm>
          <a:prstGeom prst="rect">
            <a:avLst/>
          </a:prstGeom>
          <a:noFill/>
          <a:ln>
            <a:noFill/>
          </a:ln>
        </p:spPr>
      </p:pic>
      <p:pic>
        <p:nvPicPr>
          <p:cNvPr id="569" name="Google Shape;569;p79" descr="Drk Green Tree.png"/>
          <p:cNvPicPr preferRelativeResize="0"/>
          <p:nvPr/>
        </p:nvPicPr>
        <p:blipFill rotWithShape="1">
          <a:blip r:embed="rId6">
            <a:alphaModFix/>
          </a:blip>
          <a:srcRect/>
          <a:stretch/>
        </p:blipFill>
        <p:spPr>
          <a:xfrm>
            <a:off x="255650" y="5949533"/>
            <a:ext cx="416595" cy="745129"/>
          </a:xfrm>
          <a:prstGeom prst="rect">
            <a:avLst/>
          </a:prstGeom>
          <a:noFill/>
          <a:ln>
            <a:noFill/>
          </a:ln>
        </p:spPr>
      </p:pic>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70"/>
        <p:cNvGrpSpPr/>
        <p:nvPr/>
      </p:nvGrpSpPr>
      <p:grpSpPr>
        <a:xfrm>
          <a:off x="0" y="0"/>
          <a:ext cx="0" cy="0"/>
          <a:chOff x="0" y="0"/>
          <a:chExt cx="0" cy="0"/>
        </a:xfrm>
      </p:grpSpPr>
      <p:sp>
        <p:nvSpPr>
          <p:cNvPr id="571" name="Google Shape;571;p80"/>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2" name="Google Shape;572;p80"/>
          <p:cNvSpPr txBox="1">
            <a:spLocks noGrp="1"/>
          </p:cNvSpPr>
          <p:nvPr>
            <p:ph type="body" idx="1"/>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lt2"/>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3" name="Google Shape;573;p80"/>
          <p:cNvSpPr txBox="1">
            <a:spLocks noGrp="1"/>
          </p:cNvSpPr>
          <p:nvPr>
            <p:ph type="body" idx="2"/>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300"/>
              <a:buFont typeface="Arial"/>
              <a:buNone/>
              <a:defRPr sz="2300" b="0" i="0" u="none" strike="noStrike" cap="none">
                <a:latin typeface="Arial"/>
                <a:ea typeface="Arial"/>
                <a:cs typeface="Arial"/>
                <a:sym typeface="Arial"/>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74" name="Google Shape;574;p80"/>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500"/>
              <a:buFont typeface="Arial"/>
              <a:buNone/>
              <a:defRPr sz="1200" b="0" i="0" u="none" strike="noStrike" cap="none">
                <a:solidFill>
                  <a:schemeClr val="accent2"/>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SzPts val="1500"/>
              <a:buFont typeface="Arial"/>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75"/>
        <p:cNvGrpSpPr/>
        <p:nvPr/>
      </p:nvGrpSpPr>
      <p:grpSpPr>
        <a:xfrm>
          <a:off x="0" y="0"/>
          <a:ext cx="0" cy="0"/>
          <a:chOff x="0" y="0"/>
          <a:chExt cx="0" cy="0"/>
        </a:xfrm>
      </p:grpSpPr>
      <p:sp>
        <p:nvSpPr>
          <p:cNvPr id="576" name="Google Shape;576;p81"/>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77" name="Google Shape;577;p81"/>
          <p:cNvSpPr txBox="1">
            <a:spLocks noGrp="1"/>
          </p:cNvSpPr>
          <p:nvPr>
            <p:ph type="body" idx="1"/>
          </p:nvPr>
        </p:nvSpPr>
        <p:spPr>
          <a:xfrm>
            <a:off x="502714" y="968960"/>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200"/>
              <a:buFont typeface="Arial"/>
              <a:buNone/>
              <a:defRPr sz="2200" b="0" i="0" u="none" strike="noStrike" cap="none">
                <a:solidFill>
                  <a:srgbClr val="818181"/>
                </a:solidFill>
                <a:latin typeface="Arial"/>
                <a:ea typeface="Arial"/>
                <a:cs typeface="Arial"/>
                <a:sym typeface="Arial"/>
              </a:defRPr>
            </a:lvl1pPr>
            <a:lvl2pPr marL="914400" marR="0" lvl="1" indent="-342900" algn="l" rtl="0">
              <a:lnSpc>
                <a:spcPct val="100000"/>
              </a:lnSpc>
              <a:spcBef>
                <a:spcPts val="200"/>
              </a:spcBef>
              <a:spcAft>
                <a:spcPts val="0"/>
              </a:spcAft>
              <a:buClr>
                <a:srgbClr val="818181"/>
              </a:buClr>
              <a:buSzPts val="1800"/>
              <a:buFont typeface="Arial"/>
              <a:buChar char="•"/>
              <a:defRPr sz="1800" b="0" i="0" u="none" strike="noStrike" cap="none">
                <a:solidFill>
                  <a:srgbClr val="818181"/>
                </a:solidFill>
                <a:latin typeface="Arial"/>
                <a:ea typeface="Arial"/>
                <a:cs typeface="Arial"/>
                <a:sym typeface="Arial"/>
              </a:defRPr>
            </a:lvl2pPr>
            <a:lvl3pPr marL="1371600" marR="0" lvl="2" indent="-330200" algn="l" rtl="0">
              <a:lnSpc>
                <a:spcPct val="100000"/>
              </a:lnSpc>
              <a:spcBef>
                <a:spcPts val="6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17500" algn="l" rtl="0">
              <a:lnSpc>
                <a:spcPct val="100000"/>
              </a:lnSpc>
              <a:spcBef>
                <a:spcPts val="600"/>
              </a:spcBef>
              <a:spcAft>
                <a:spcPts val="0"/>
              </a:spcAft>
              <a:buClr>
                <a:srgbClr val="818181"/>
              </a:buClr>
              <a:buSzPts val="1400"/>
              <a:buFont typeface="Arial"/>
              <a:buChar char="•"/>
              <a:defRPr sz="1400" b="1" i="0" u="none" strike="noStrike" cap="none">
                <a:solidFill>
                  <a:srgbClr val="818181"/>
                </a:solidFill>
                <a:latin typeface="Arial"/>
                <a:ea typeface="Arial"/>
                <a:cs typeface="Arial"/>
                <a:sym typeface="Arial"/>
              </a:defRPr>
            </a:lvl4pPr>
            <a:lvl5pPr marL="2286000" marR="0" lvl="4" indent="-228600" algn="l" rtl="0">
              <a:lnSpc>
                <a:spcPct val="100000"/>
              </a:lnSpc>
              <a:spcBef>
                <a:spcPts val="600"/>
              </a:spcBef>
              <a:spcAft>
                <a:spcPts val="0"/>
              </a:spcAft>
              <a:buClr>
                <a:srgbClr val="818181"/>
              </a:buClr>
              <a:buSzPts val="14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6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78"/>
        <p:cNvGrpSpPr/>
        <p:nvPr/>
      </p:nvGrpSpPr>
      <p:grpSpPr>
        <a:xfrm>
          <a:off x="0" y="0"/>
          <a:ext cx="0" cy="0"/>
          <a:chOff x="0" y="0"/>
          <a:chExt cx="0" cy="0"/>
        </a:xfrm>
      </p:grpSpPr>
      <p:pic>
        <p:nvPicPr>
          <p:cNvPr id="579" name="Google Shape;579;p82"/>
          <p:cNvPicPr preferRelativeResize="0"/>
          <p:nvPr/>
        </p:nvPicPr>
        <p:blipFill rotWithShape="1">
          <a:blip r:embed="rId2">
            <a:alphaModFix/>
          </a:blip>
          <a:srcRect/>
          <a:stretch/>
        </p:blipFill>
        <p:spPr>
          <a:xfrm flipH="1">
            <a:off x="3171" y="0"/>
            <a:ext cx="12188830" cy="6856216"/>
          </a:xfrm>
          <a:prstGeom prst="rect">
            <a:avLst/>
          </a:prstGeom>
          <a:noFill/>
          <a:ln>
            <a:noFill/>
          </a:ln>
        </p:spPr>
      </p:pic>
      <p:sp>
        <p:nvSpPr>
          <p:cNvPr id="580" name="Google Shape;580;p82"/>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581" name="Google Shape;581;p82"/>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582" name="Google Shape;582;p82"/>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583" name="Google Shape;583;p82" descr="pasted-image.pdf"/>
          <p:cNvPicPr preferRelativeResize="0"/>
          <p:nvPr/>
        </p:nvPicPr>
        <p:blipFill rotWithShape="1">
          <a:blip r:embed="rId3">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84"/>
        <p:cNvGrpSpPr/>
        <p:nvPr/>
      </p:nvGrpSpPr>
      <p:grpSpPr>
        <a:xfrm>
          <a:off x="0" y="0"/>
          <a:ext cx="0" cy="0"/>
          <a:chOff x="0" y="0"/>
          <a:chExt cx="0" cy="0"/>
        </a:xfrm>
      </p:grpSpPr>
      <p:pic>
        <p:nvPicPr>
          <p:cNvPr id="585" name="Google Shape;585;p83"/>
          <p:cNvPicPr preferRelativeResize="0"/>
          <p:nvPr/>
        </p:nvPicPr>
        <p:blipFill rotWithShape="1">
          <a:blip r:embed="rId2">
            <a:alphaModFix/>
          </a:blip>
          <a:srcRect/>
          <a:stretch/>
        </p:blipFill>
        <p:spPr>
          <a:xfrm>
            <a:off x="-3166" y="0"/>
            <a:ext cx="12188827" cy="6856205"/>
          </a:xfrm>
          <a:prstGeom prst="rect">
            <a:avLst/>
          </a:prstGeom>
          <a:noFill/>
          <a:ln>
            <a:noFill/>
          </a:ln>
        </p:spPr>
      </p:pic>
      <p:pic>
        <p:nvPicPr>
          <p:cNvPr id="586" name="Google Shape;586;p83"/>
          <p:cNvPicPr preferRelativeResize="0"/>
          <p:nvPr/>
        </p:nvPicPr>
        <p:blipFill>
          <a:blip r:embed="rId3">
            <a:alphaModFix/>
          </a:blip>
          <a:stretch>
            <a:fillRect/>
          </a:stretch>
        </p:blipFill>
        <p:spPr>
          <a:xfrm>
            <a:off x="11043412" y="508600"/>
            <a:ext cx="642743" cy="449920"/>
          </a:xfrm>
          <a:prstGeom prst="rect">
            <a:avLst/>
          </a:prstGeom>
          <a:noFill/>
          <a:ln>
            <a:noFill/>
          </a:ln>
        </p:spPr>
      </p:pic>
      <p:sp>
        <p:nvSpPr>
          <p:cNvPr id="587" name="Google Shape;587;p83"/>
          <p:cNvSpPr txBox="1">
            <a:spLocks noGrp="1"/>
          </p:cNvSpPr>
          <p:nvPr>
            <p:ph type="title"/>
          </p:nvPr>
        </p:nvSpPr>
        <p:spPr>
          <a:xfrm>
            <a:off x="386946" y="630255"/>
            <a:ext cx="11421000" cy="446100"/>
          </a:xfrm>
          <a:prstGeom prst="rect">
            <a:avLst/>
          </a:prstGeom>
        </p:spPr>
        <p:txBody>
          <a:bodyPr spcFirstLastPara="1" wrap="square" lIns="0" tIns="0" rIns="0" bIns="0" anchor="b" anchorCtr="0">
            <a:noAutofit/>
          </a:bodyPr>
          <a:lstStyle>
            <a:lvl1pPr lvl="0" rtl="0">
              <a:spcBef>
                <a:spcPts val="0"/>
              </a:spcBef>
              <a:spcAft>
                <a:spcPts val="0"/>
              </a:spcAft>
              <a:buSzPts val="3000"/>
              <a:buNone/>
              <a:defRPr sz="30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88" name="Google Shape;588;p83"/>
          <p:cNvSpPr txBox="1">
            <a:spLocks noGrp="1"/>
          </p:cNvSpPr>
          <p:nvPr>
            <p:ph type="title" idx="2"/>
          </p:nvPr>
        </p:nvSpPr>
        <p:spPr>
          <a:xfrm>
            <a:off x="415446" y="380049"/>
            <a:ext cx="11421000" cy="2502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800"/>
              <a:buFont typeface="Salesforce Sans Light"/>
              <a:buNone/>
              <a:defRPr sz="18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89" name="Google Shape;589;p83"/>
          <p:cNvPicPr preferRelativeResize="0"/>
          <p:nvPr/>
        </p:nvPicPr>
        <p:blipFill rotWithShape="1">
          <a:blip r:embed="rId4">
            <a:alphaModFix/>
          </a:blip>
          <a:srcRect/>
          <a:stretch/>
        </p:blipFill>
        <p:spPr>
          <a:xfrm>
            <a:off x="-23850" y="4403400"/>
            <a:ext cx="12300551" cy="2454575"/>
          </a:xfrm>
          <a:prstGeom prst="rect">
            <a:avLst/>
          </a:prstGeom>
          <a:noFill/>
          <a:ln>
            <a:noFill/>
          </a:ln>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90"/>
        <p:cNvGrpSpPr/>
        <p:nvPr/>
      </p:nvGrpSpPr>
      <p:grpSpPr>
        <a:xfrm>
          <a:off x="0" y="0"/>
          <a:ext cx="0" cy="0"/>
          <a:chOff x="0" y="0"/>
          <a:chExt cx="0" cy="0"/>
        </a:xfrm>
      </p:grpSpPr>
      <p:pic>
        <p:nvPicPr>
          <p:cNvPr id="591" name="Google Shape;591;p84" descr="Salesforce Logo.png"/>
          <p:cNvPicPr preferRelativeResize="0"/>
          <p:nvPr/>
        </p:nvPicPr>
        <p:blipFill rotWithShape="1">
          <a:blip r:embed="rId2">
            <a:alphaModFix/>
          </a:blip>
          <a:srcRect/>
          <a:stretch/>
        </p:blipFill>
        <p:spPr>
          <a:xfrm>
            <a:off x="11010898" y="6091238"/>
            <a:ext cx="617120" cy="430185"/>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92"/>
        <p:cNvGrpSpPr/>
        <p:nvPr/>
      </p:nvGrpSpPr>
      <p:grpSpPr>
        <a:xfrm>
          <a:off x="0" y="0"/>
          <a:ext cx="0" cy="0"/>
          <a:chOff x="0" y="0"/>
          <a:chExt cx="0" cy="0"/>
        </a:xfrm>
      </p:grpSpPr>
      <p:sp>
        <p:nvSpPr>
          <p:cNvPr id="593" name="Google Shape;593;p85"/>
          <p:cNvSpPr/>
          <p:nvPr/>
        </p:nvSpPr>
        <p:spPr>
          <a:xfrm>
            <a:off x="-25" y="0"/>
            <a:ext cx="12188700" cy="6858000"/>
          </a:xfrm>
          <a:prstGeom prst="rect">
            <a:avLst/>
          </a:prstGeom>
          <a:solidFill>
            <a:srgbClr val="FFFFFF"/>
          </a:solidFill>
          <a:ln>
            <a:noFill/>
          </a:ln>
        </p:spPr>
        <p:txBody>
          <a:bodyPr spcFirstLastPara="1" wrap="square" lIns="60950" tIns="60950" rIns="60950" bIns="60950" anchor="ctr" anchorCtr="0">
            <a:noAutofit/>
          </a:bodyPr>
          <a:lstStyle/>
          <a:p>
            <a:pPr marL="0" lvl="0" indent="0" algn="l" rtl="0">
              <a:spcBef>
                <a:spcPts val="0"/>
              </a:spcBef>
              <a:spcAft>
                <a:spcPts val="0"/>
              </a:spcAft>
              <a:buNone/>
            </a:pPr>
            <a:endParaRPr sz="900">
              <a:latin typeface="Open Sans Light"/>
              <a:ea typeface="Open Sans Light"/>
              <a:cs typeface="Open Sans Light"/>
              <a:sym typeface="Open Sans Light"/>
            </a:endParaRPr>
          </a:p>
        </p:txBody>
      </p:sp>
      <p:sp>
        <p:nvSpPr>
          <p:cNvPr id="594" name="Google Shape;594;p85"/>
          <p:cNvSpPr txBox="1">
            <a:spLocks noGrp="1"/>
          </p:cNvSpPr>
          <p:nvPr>
            <p:ph type="body" idx="1"/>
          </p:nvPr>
        </p:nvSpPr>
        <p:spPr>
          <a:xfrm>
            <a:off x="386946" y="1463800"/>
            <a:ext cx="11421000" cy="3483900"/>
          </a:xfrm>
          <a:prstGeom prst="rect">
            <a:avLst/>
          </a:prstGeom>
        </p:spPr>
        <p:txBody>
          <a:bodyPr spcFirstLastPara="1" wrap="square" lIns="0" tIns="0" rIns="0" bIns="0" anchor="t" anchorCtr="0">
            <a:noAutofit/>
          </a:bodyPr>
          <a:lstStyle>
            <a:lvl1pPr marL="457200" lvl="0" indent="-228600" rtl="0">
              <a:spcBef>
                <a:spcPts val="1100"/>
              </a:spcBef>
              <a:spcAft>
                <a:spcPts val="0"/>
              </a:spcAft>
              <a:buSzPts val="2000"/>
              <a:buNone/>
              <a:defRPr/>
            </a:lvl1pPr>
            <a:lvl2pPr marL="914400" lvl="1" indent="-342900" rtl="0">
              <a:spcBef>
                <a:spcPts val="300"/>
              </a:spcBef>
              <a:spcAft>
                <a:spcPts val="0"/>
              </a:spcAft>
              <a:buSzPts val="1800"/>
              <a:buChar char="•"/>
              <a:defRPr/>
            </a:lvl2pPr>
            <a:lvl3pPr marL="1371600" lvl="2" indent="-330200" rtl="0">
              <a:spcBef>
                <a:spcPts val="600"/>
              </a:spcBef>
              <a:spcAft>
                <a:spcPts val="0"/>
              </a:spcAft>
              <a:buSzPts val="1600"/>
              <a:buChar char="•"/>
              <a:defRPr/>
            </a:lvl3pPr>
            <a:lvl4pPr marL="1828800" lvl="3" indent="-317500" rtl="0">
              <a:spcBef>
                <a:spcPts val="600"/>
              </a:spcBef>
              <a:spcAft>
                <a:spcPts val="0"/>
              </a:spcAft>
              <a:buSzPts val="1400"/>
              <a:buChar char="•"/>
              <a:defRPr/>
            </a:lvl4pPr>
            <a:lvl5pPr marL="2286000" lvl="4" indent="-228600" rtl="0">
              <a:spcBef>
                <a:spcPts val="600"/>
              </a:spcBef>
              <a:spcAft>
                <a:spcPts val="0"/>
              </a:spcAft>
              <a:buSzPts val="1400"/>
              <a:buNone/>
              <a:defRPr/>
            </a:lvl5pPr>
            <a:lvl6pPr marL="2743200" lvl="5" indent="-355600" rtl="0">
              <a:spcBef>
                <a:spcPts val="600"/>
              </a:spcBef>
              <a:spcAft>
                <a:spcPts val="0"/>
              </a:spcAft>
              <a:buSzPts val="2000"/>
              <a:buChar char="•"/>
              <a:defRPr/>
            </a:lvl6pPr>
            <a:lvl7pPr marL="3200400" lvl="6" indent="-355600" rtl="0">
              <a:spcBef>
                <a:spcPts val="400"/>
              </a:spcBef>
              <a:spcAft>
                <a:spcPts val="0"/>
              </a:spcAft>
              <a:buSzPts val="2000"/>
              <a:buChar char="•"/>
              <a:defRPr/>
            </a:lvl7pPr>
            <a:lvl8pPr marL="3657600" lvl="7" indent="-355600" rtl="0">
              <a:spcBef>
                <a:spcPts val="400"/>
              </a:spcBef>
              <a:spcAft>
                <a:spcPts val="0"/>
              </a:spcAft>
              <a:buSzPts val="2000"/>
              <a:buChar char="•"/>
              <a:defRPr/>
            </a:lvl8pPr>
            <a:lvl9pPr marL="4114800" lvl="8" indent="-355600" rtl="0">
              <a:spcBef>
                <a:spcPts val="400"/>
              </a:spcBef>
              <a:spcAft>
                <a:spcPts val="0"/>
              </a:spcAft>
              <a:buSzPts val="2000"/>
              <a:buChar char="•"/>
              <a:defRPr/>
            </a:lvl9pPr>
          </a:lstStyle>
          <a:p>
            <a:endParaRPr/>
          </a:p>
        </p:txBody>
      </p:sp>
      <p:sp>
        <p:nvSpPr>
          <p:cNvPr id="595" name="Google Shape;595;p85"/>
          <p:cNvSpPr txBox="1">
            <a:spLocks noGrp="1"/>
          </p:cNvSpPr>
          <p:nvPr>
            <p:ph type="title"/>
          </p:nvPr>
        </p:nvSpPr>
        <p:spPr>
          <a:xfrm>
            <a:off x="386946" y="380038"/>
            <a:ext cx="11421000" cy="321300"/>
          </a:xfrm>
          <a:prstGeom prst="rect">
            <a:avLst/>
          </a:prstGeom>
        </p:spPr>
        <p:txBody>
          <a:bodyPr spcFirstLastPara="1" wrap="square" lIns="0" tIns="0" rIns="0" bIns="0" anchor="b" anchorCtr="0">
            <a:noAutofit/>
          </a:bodyPr>
          <a:lstStyle>
            <a:lvl1pPr lvl="0" rtl="0">
              <a:spcBef>
                <a:spcPts val="0"/>
              </a:spcBef>
              <a:spcAft>
                <a:spcPts val="0"/>
              </a:spcAft>
              <a:buSzPts val="3100"/>
              <a:buNone/>
              <a:defRPr sz="3100" b="0"/>
            </a:lvl1pPr>
            <a:lvl2pPr lvl="1" rtl="0">
              <a:spcBef>
                <a:spcPts val="0"/>
              </a:spcBef>
              <a:spcAft>
                <a:spcPts val="0"/>
              </a:spcAft>
              <a:buSzPts val="1400"/>
              <a:buFont typeface="Salesforce Sans"/>
              <a:buNone/>
              <a:defRPr>
                <a:latin typeface="Salesforce Sans"/>
                <a:ea typeface="Salesforce Sans"/>
                <a:cs typeface="Salesforce Sans"/>
                <a:sym typeface="Salesforce Sans"/>
              </a:defRPr>
            </a:lvl2pPr>
            <a:lvl3pPr lvl="2" rtl="0">
              <a:spcBef>
                <a:spcPts val="0"/>
              </a:spcBef>
              <a:spcAft>
                <a:spcPts val="0"/>
              </a:spcAft>
              <a:buSzPts val="1400"/>
              <a:buFont typeface="Salesforce Sans"/>
              <a:buNone/>
              <a:defRPr>
                <a:latin typeface="Salesforce Sans"/>
                <a:ea typeface="Salesforce Sans"/>
                <a:cs typeface="Salesforce Sans"/>
                <a:sym typeface="Salesforce Sans"/>
              </a:defRPr>
            </a:lvl3pPr>
            <a:lvl4pPr lvl="3" rtl="0">
              <a:spcBef>
                <a:spcPts val="0"/>
              </a:spcBef>
              <a:spcAft>
                <a:spcPts val="0"/>
              </a:spcAft>
              <a:buSzPts val="1400"/>
              <a:buFont typeface="Salesforce Sans"/>
              <a:buNone/>
              <a:defRPr>
                <a:latin typeface="Salesforce Sans"/>
                <a:ea typeface="Salesforce Sans"/>
                <a:cs typeface="Salesforce Sans"/>
                <a:sym typeface="Salesforce Sans"/>
              </a:defRPr>
            </a:lvl4pPr>
            <a:lvl5pPr lvl="4" rtl="0">
              <a:spcBef>
                <a:spcPts val="0"/>
              </a:spcBef>
              <a:spcAft>
                <a:spcPts val="0"/>
              </a:spcAft>
              <a:buSzPts val="1400"/>
              <a:buFont typeface="Salesforce Sans"/>
              <a:buNone/>
              <a:defRPr>
                <a:latin typeface="Salesforce Sans"/>
                <a:ea typeface="Salesforce Sans"/>
                <a:cs typeface="Salesforce Sans"/>
                <a:sym typeface="Salesforce Sans"/>
              </a:defRPr>
            </a:lvl5pPr>
            <a:lvl6pPr lvl="5" rtl="0">
              <a:spcBef>
                <a:spcPts val="0"/>
              </a:spcBef>
              <a:spcAft>
                <a:spcPts val="0"/>
              </a:spcAft>
              <a:buSzPts val="1400"/>
              <a:buFont typeface="Salesforce Sans"/>
              <a:buNone/>
              <a:defRPr>
                <a:latin typeface="Salesforce Sans"/>
                <a:ea typeface="Salesforce Sans"/>
                <a:cs typeface="Salesforce Sans"/>
                <a:sym typeface="Salesforce Sans"/>
              </a:defRPr>
            </a:lvl6pPr>
            <a:lvl7pPr lvl="6" rtl="0">
              <a:spcBef>
                <a:spcPts val="0"/>
              </a:spcBef>
              <a:spcAft>
                <a:spcPts val="0"/>
              </a:spcAft>
              <a:buSzPts val="1400"/>
              <a:buFont typeface="Salesforce Sans"/>
              <a:buNone/>
              <a:defRPr>
                <a:latin typeface="Salesforce Sans"/>
                <a:ea typeface="Salesforce Sans"/>
                <a:cs typeface="Salesforce Sans"/>
                <a:sym typeface="Salesforce Sans"/>
              </a:defRPr>
            </a:lvl7pPr>
            <a:lvl8pPr lvl="7" rtl="0">
              <a:spcBef>
                <a:spcPts val="0"/>
              </a:spcBef>
              <a:spcAft>
                <a:spcPts val="0"/>
              </a:spcAft>
              <a:buSzPts val="1400"/>
              <a:buFont typeface="Salesforce Sans"/>
              <a:buNone/>
              <a:defRPr>
                <a:latin typeface="Salesforce Sans"/>
                <a:ea typeface="Salesforce Sans"/>
                <a:cs typeface="Salesforce Sans"/>
                <a:sym typeface="Salesforce Sans"/>
              </a:defRPr>
            </a:lvl8pPr>
            <a:lvl9pPr lvl="8" rtl="0">
              <a:spcBef>
                <a:spcPts val="0"/>
              </a:spcBef>
              <a:spcAft>
                <a:spcPts val="0"/>
              </a:spcAft>
              <a:buSzPts val="1400"/>
              <a:buFont typeface="Salesforce Sans"/>
              <a:buNone/>
              <a:defRPr>
                <a:latin typeface="Salesforce Sans"/>
                <a:ea typeface="Salesforce Sans"/>
                <a:cs typeface="Salesforce Sans"/>
                <a:sym typeface="Salesforce Sans"/>
              </a:defRPr>
            </a:lvl9pPr>
          </a:lstStyle>
          <a:p>
            <a:endParaRPr/>
          </a:p>
        </p:txBody>
      </p:sp>
      <p:sp>
        <p:nvSpPr>
          <p:cNvPr id="596" name="Google Shape;596;p85"/>
          <p:cNvSpPr txBox="1">
            <a:spLocks noGrp="1"/>
          </p:cNvSpPr>
          <p:nvPr>
            <p:ph type="title" idx="2"/>
          </p:nvPr>
        </p:nvSpPr>
        <p:spPr>
          <a:xfrm>
            <a:off x="415453" y="845124"/>
            <a:ext cx="11421000" cy="4749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2300"/>
              <a:buFont typeface="Salesforce Sans Light"/>
              <a:buNone/>
              <a:defRPr sz="23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2100"/>
              <a:buFont typeface="Salesforce Sans Light"/>
              <a:buNone/>
              <a:defRPr sz="2100" b="0">
                <a:solidFill>
                  <a:srgbClr val="333333"/>
                </a:solidFill>
                <a:latin typeface="Salesforce Sans Light"/>
                <a:ea typeface="Salesforce Sans Light"/>
                <a:cs typeface="Salesforce Sans Light"/>
                <a:sym typeface="Salesforce Sans Light"/>
              </a:defRPr>
            </a:lvl9pPr>
          </a:lstStyle>
          <a:p>
            <a:endParaRPr/>
          </a:p>
        </p:txBody>
      </p:sp>
      <p:pic>
        <p:nvPicPr>
          <p:cNvPr id="597" name="Google Shape;597;p85"/>
          <p:cNvPicPr preferRelativeResize="0"/>
          <p:nvPr/>
        </p:nvPicPr>
        <p:blipFill rotWithShape="1">
          <a:blip r:embed="rId2">
            <a:alphaModFix/>
          </a:blip>
          <a:srcRect l="43949"/>
          <a:stretch/>
        </p:blipFill>
        <p:spPr>
          <a:xfrm>
            <a:off x="11042382" y="5962650"/>
            <a:ext cx="789267" cy="521200"/>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98"/>
        <p:cNvGrpSpPr/>
        <p:nvPr/>
      </p:nvGrpSpPr>
      <p:grpSpPr>
        <a:xfrm>
          <a:off x="0" y="0"/>
          <a:ext cx="0" cy="0"/>
          <a:chOff x="0" y="0"/>
          <a:chExt cx="0" cy="0"/>
        </a:xfrm>
      </p:grpSpPr>
      <p:sp>
        <p:nvSpPr>
          <p:cNvPr id="599" name="Google Shape;599;p86"/>
          <p:cNvSpPr txBox="1">
            <a:spLocks noGrp="1"/>
          </p:cNvSpPr>
          <p:nvPr>
            <p:ph type="body" idx="1"/>
          </p:nvPr>
        </p:nvSpPr>
        <p:spPr>
          <a:xfrm>
            <a:off x="502714" y="968960"/>
            <a:ext cx="11046000" cy="3075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2300"/>
              <a:buFont typeface="Arial"/>
              <a:buNone/>
              <a:defRPr sz="2300" b="0" i="0" u="none" strike="noStrike" cap="none">
                <a:solidFill>
                  <a:srgbClr val="818181"/>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rgbClr val="818181"/>
              </a:buClr>
              <a:buSzPts val="1600"/>
              <a:buFont typeface="Arial"/>
              <a:buChar char="•"/>
              <a:defRPr sz="1600" b="0" i="0" u="none" strike="noStrike" cap="none">
                <a:solidFill>
                  <a:srgbClr val="818181"/>
                </a:solidFill>
                <a:latin typeface="Arial"/>
                <a:ea typeface="Arial"/>
                <a:cs typeface="Arial"/>
                <a:sym typeface="Arial"/>
              </a:defRPr>
            </a:lvl3pPr>
            <a:lvl4pPr marL="1828800" marR="0" lvl="3" indent="-323850" algn="l" rtl="0">
              <a:lnSpc>
                <a:spcPct val="100000"/>
              </a:lnSpc>
              <a:spcBef>
                <a:spcPts val="700"/>
              </a:spcBef>
              <a:spcAft>
                <a:spcPts val="0"/>
              </a:spcAft>
              <a:buClr>
                <a:srgbClr val="818181"/>
              </a:buClr>
              <a:buSzPts val="1500"/>
              <a:buFont typeface="Arial"/>
              <a:buChar char="•"/>
              <a:defRPr sz="1500" b="1" i="0" u="none" strike="noStrike" cap="none">
                <a:solidFill>
                  <a:srgbClr val="818181"/>
                </a:solidFill>
                <a:latin typeface="Arial"/>
                <a:ea typeface="Arial"/>
                <a:cs typeface="Arial"/>
                <a:sym typeface="Arial"/>
              </a:defRPr>
            </a:lvl4pPr>
            <a:lvl5pPr marL="2286000" marR="0" lvl="4" indent="-228600" algn="l" rtl="0">
              <a:lnSpc>
                <a:spcPct val="100000"/>
              </a:lnSpc>
              <a:spcBef>
                <a:spcPts val="700"/>
              </a:spcBef>
              <a:spcAft>
                <a:spcPts val="0"/>
              </a:spcAft>
              <a:buClr>
                <a:srgbClr val="818181"/>
              </a:buClr>
              <a:buSzPts val="1500"/>
              <a:buFont typeface="Arial"/>
              <a:buNone/>
              <a:defRPr sz="2000" b="0" i="0" u="none" strike="noStrike" cap="none">
                <a:solidFill>
                  <a:srgbClr val="818181"/>
                </a:solidFill>
                <a:latin typeface="Arial"/>
                <a:ea typeface="Arial"/>
                <a:cs typeface="Arial"/>
                <a:sym typeface="Arial"/>
              </a:defRPr>
            </a:lvl5pPr>
            <a:lvl6pPr marL="2743200" marR="0" lvl="5" indent="-355600" algn="l" rtl="0">
              <a:lnSpc>
                <a:spcPct val="100000"/>
              </a:lnSpc>
              <a:spcBef>
                <a:spcPts val="7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6pPr>
            <a:lvl7pPr marL="3200400" marR="0" lvl="6"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7pPr>
            <a:lvl8pPr marL="3657600" marR="0" lvl="7"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8pPr>
            <a:lvl9pPr marL="4114800" marR="0" lvl="8" indent="-355600" algn="l" rtl="0">
              <a:lnSpc>
                <a:spcPct val="100000"/>
              </a:lnSpc>
              <a:spcBef>
                <a:spcPts val="400"/>
              </a:spcBef>
              <a:spcAft>
                <a:spcPts val="0"/>
              </a:spcAft>
              <a:buClr>
                <a:srgbClr val="818181"/>
              </a:buClr>
              <a:buSzPts val="2000"/>
              <a:buFont typeface="Arial"/>
              <a:buChar char="•"/>
              <a:defRPr sz="2000" b="0" i="0" u="none" strike="noStrike" cap="none">
                <a:solidFill>
                  <a:srgbClr val="818181"/>
                </a:solidFill>
                <a:latin typeface="Arial"/>
                <a:ea typeface="Arial"/>
                <a:cs typeface="Arial"/>
                <a:sym typeface="Arial"/>
              </a:defRPr>
            </a:lvl9pPr>
          </a:lstStyle>
          <a:p>
            <a:endParaRPr/>
          </a:p>
        </p:txBody>
      </p:sp>
      <p:sp>
        <p:nvSpPr>
          <p:cNvPr id="600" name="Google Shape;600;p86"/>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500"/>
              <a:buFont typeface="Arial"/>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5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01" name="Google Shape;601;p86"/>
          <p:cNvSpPr txBox="1">
            <a:spLocks noGrp="1"/>
          </p:cNvSpPr>
          <p:nvPr>
            <p:ph type="body" idx="2"/>
          </p:nvPr>
        </p:nvSpPr>
        <p:spPr>
          <a:xfrm>
            <a:off x="511774" y="1616290"/>
            <a:ext cx="11029500" cy="4223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000"/>
              <a:buFont typeface="Arial"/>
              <a:buNone/>
              <a:defRPr sz="2000" b="0" i="0" u="none" strike="noStrike" cap="none">
                <a:solidFill>
                  <a:schemeClr val="accent2"/>
                </a:solidFill>
                <a:latin typeface="Arial"/>
                <a:ea typeface="Arial"/>
                <a:cs typeface="Arial"/>
                <a:sym typeface="Arial"/>
              </a:defRPr>
            </a:lvl1pPr>
            <a:lvl2pPr marL="914400" marR="0" lvl="1" indent="-349250" algn="l" rtl="0">
              <a:lnSpc>
                <a:spcPct val="100000"/>
              </a:lnSpc>
              <a:spcBef>
                <a:spcPts val="300"/>
              </a:spcBef>
              <a:spcAft>
                <a:spcPts val="0"/>
              </a:spcAft>
              <a:buClr>
                <a:srgbClr val="818181"/>
              </a:buClr>
              <a:buSzPts val="1900"/>
              <a:buFont typeface="Arial"/>
              <a:buChar char="•"/>
              <a:defRPr sz="1900" b="0" i="0" u="none" strike="noStrike" cap="none">
                <a:solidFill>
                  <a:srgbClr val="818181"/>
                </a:solidFill>
                <a:latin typeface="Arial"/>
                <a:ea typeface="Arial"/>
                <a:cs typeface="Arial"/>
                <a:sym typeface="Arial"/>
              </a:defRPr>
            </a:lvl2pPr>
            <a:lvl3pPr marL="1371600" marR="0" lvl="2" indent="-330200" algn="l" rtl="0">
              <a:lnSpc>
                <a:spcPct val="100000"/>
              </a:lnSpc>
              <a:spcBef>
                <a:spcPts val="700"/>
              </a:spcBef>
              <a:spcAft>
                <a:spcPts val="0"/>
              </a:spcAft>
              <a:buClr>
                <a:schemeClr val="lt2"/>
              </a:buClr>
              <a:buSzPts val="1600"/>
              <a:buFont typeface="Arial"/>
              <a:buChar char="•"/>
              <a:defRPr sz="1600" b="0" i="0" u="none" strike="noStrike" cap="none">
                <a:solidFill>
                  <a:schemeClr val="lt2"/>
                </a:solidFill>
                <a:latin typeface="Arial"/>
                <a:ea typeface="Arial"/>
                <a:cs typeface="Arial"/>
                <a:sym typeface="Arial"/>
              </a:defRPr>
            </a:lvl3pPr>
            <a:lvl4pPr marL="1828800" marR="0" lvl="3" indent="-323850" algn="l" rtl="0">
              <a:lnSpc>
                <a:spcPct val="100000"/>
              </a:lnSpc>
              <a:spcBef>
                <a:spcPts val="700"/>
              </a:spcBef>
              <a:spcAft>
                <a:spcPts val="0"/>
              </a:spcAft>
              <a:buClr>
                <a:schemeClr val="lt2"/>
              </a:buClr>
              <a:buSzPts val="1500"/>
              <a:buFont typeface="Arial"/>
              <a:buChar char="•"/>
              <a:defRPr sz="1500" b="1" i="0" u="none" strike="noStrike" cap="none">
                <a:solidFill>
                  <a:schemeClr val="lt2"/>
                </a:solidFill>
                <a:latin typeface="Arial"/>
                <a:ea typeface="Arial"/>
                <a:cs typeface="Arial"/>
                <a:sym typeface="Arial"/>
              </a:defRPr>
            </a:lvl4pPr>
            <a:lvl5pPr marL="2286000" marR="0" lvl="4" indent="-228600" algn="l" rtl="0">
              <a:lnSpc>
                <a:spcPct val="100000"/>
              </a:lnSpc>
              <a:spcBef>
                <a:spcPts val="700"/>
              </a:spcBef>
              <a:spcAft>
                <a:spcPts val="0"/>
              </a:spcAft>
              <a:buClr>
                <a:schemeClr val="accent2"/>
              </a:buClr>
              <a:buSzPts val="1500"/>
              <a:buFont typeface="Arial"/>
              <a:buNone/>
              <a:defRPr sz="2000" b="0" i="0" u="none" strike="noStrike" cap="none">
                <a:solidFill>
                  <a:schemeClr val="accent2"/>
                </a:solidFill>
                <a:latin typeface="Arial"/>
                <a:ea typeface="Arial"/>
                <a:cs typeface="Arial"/>
                <a:sym typeface="Arial"/>
              </a:defRPr>
            </a:lvl5pPr>
            <a:lvl6pPr marL="2743200" marR="0" lvl="5" indent="-355600" algn="l"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289"/>
        <p:cNvGrpSpPr/>
        <p:nvPr/>
      </p:nvGrpSpPr>
      <p:grpSpPr>
        <a:xfrm>
          <a:off x="0" y="0"/>
          <a:ext cx="0" cy="0"/>
          <a:chOff x="0" y="0"/>
          <a:chExt cx="0" cy="0"/>
        </a:xfrm>
      </p:grpSpPr>
      <p:pic>
        <p:nvPicPr>
          <p:cNvPr id="290" name="Google Shape;290;p42"/>
          <p:cNvPicPr preferRelativeResize="0"/>
          <p:nvPr/>
        </p:nvPicPr>
        <p:blipFill rotWithShape="1">
          <a:blip r:embed="rId2">
            <a:alphaModFix/>
          </a:blip>
          <a:srcRect/>
          <a:stretch/>
        </p:blipFill>
        <p:spPr>
          <a:xfrm>
            <a:off x="0" y="893"/>
            <a:ext cx="12188822" cy="6856213"/>
          </a:xfrm>
          <a:prstGeom prst="rect">
            <a:avLst/>
          </a:prstGeom>
          <a:noFill/>
          <a:ln>
            <a:noFill/>
          </a:ln>
        </p:spPr>
      </p:pic>
      <p:sp>
        <p:nvSpPr>
          <p:cNvPr id="291" name="Google Shape;291;p4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92" name="Google Shape;292;p42"/>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3" name="Google Shape;293;p42"/>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4" name="Google Shape;294;p42"/>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295" name="Google Shape;295;p42"/>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296" name="Google Shape;296;p4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
        <p:nvSpPr>
          <p:cNvPr id="297" name="Google Shape;297;p42"/>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602"/>
        <p:cNvGrpSpPr/>
        <p:nvPr/>
      </p:nvGrpSpPr>
      <p:grpSpPr>
        <a:xfrm>
          <a:off x="0" y="0"/>
          <a:ext cx="0" cy="0"/>
          <a:chOff x="0" y="0"/>
          <a:chExt cx="0" cy="0"/>
        </a:xfrm>
      </p:grpSpPr>
      <p:sp>
        <p:nvSpPr>
          <p:cNvPr id="603" name="Google Shape;603;p87"/>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4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400"/>
              <a:buNone/>
              <a:defRPr sz="3200" b="0" i="0" u="none" strike="noStrike" cap="none">
                <a:solidFill>
                  <a:schemeClr val="accent1"/>
                </a:solidFill>
                <a:latin typeface="Arial"/>
                <a:ea typeface="Arial"/>
                <a:cs typeface="Arial"/>
                <a:sym typeface="Arial"/>
              </a:defRPr>
            </a:lvl9pPr>
          </a:lstStyle>
          <a:p>
            <a:endParaRPr/>
          </a:p>
        </p:txBody>
      </p:sp>
      <p:sp>
        <p:nvSpPr>
          <p:cNvPr id="604" name="Google Shape;604;p87"/>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4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5" name="Google Shape;605;p87"/>
          <p:cNvSpPr txBox="1">
            <a:spLocks noGrp="1"/>
          </p:cNvSpPr>
          <p:nvPr>
            <p:ph type="ftr" idx="11"/>
          </p:nvPr>
        </p:nvSpPr>
        <p:spPr>
          <a:xfrm>
            <a:off x="577850" y="6410462"/>
            <a:ext cx="8871000" cy="2139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4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4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606"/>
        <p:cNvGrpSpPr/>
        <p:nvPr/>
      </p:nvGrpSpPr>
      <p:grpSpPr>
        <a:xfrm>
          <a:off x="0" y="0"/>
          <a:ext cx="0" cy="0"/>
          <a:chOff x="0" y="0"/>
          <a:chExt cx="0" cy="0"/>
        </a:xfrm>
      </p:grpSpPr>
      <p:pic>
        <p:nvPicPr>
          <p:cNvPr id="607" name="Google Shape;607;p88"/>
          <p:cNvPicPr preferRelativeResize="0"/>
          <p:nvPr/>
        </p:nvPicPr>
        <p:blipFill rotWithShape="1">
          <a:blip r:embed="rId2">
            <a:alphaModFix/>
          </a:blip>
          <a:srcRect t="119" b="129"/>
          <a:stretch/>
        </p:blipFill>
        <p:spPr>
          <a:xfrm>
            <a:off x="4" y="0"/>
            <a:ext cx="12188818" cy="6839348"/>
          </a:xfrm>
          <a:prstGeom prst="rect">
            <a:avLst/>
          </a:prstGeom>
          <a:noFill/>
          <a:ln>
            <a:noFill/>
          </a:ln>
        </p:spPr>
      </p:pic>
      <p:sp>
        <p:nvSpPr>
          <p:cNvPr id="608" name="Google Shape;608;p88"/>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200"/>
              <a:buFont typeface="Salesforce Sans"/>
              <a:buNone/>
              <a:defRPr sz="2200">
                <a:solidFill>
                  <a:schemeClr val="accent1"/>
                </a:solidFill>
              </a:defRPr>
            </a:lvl1pPr>
            <a:lvl2pPr marL="914400" lvl="1" indent="-342900" algn="l" rtl="0">
              <a:lnSpc>
                <a:spcPct val="100000"/>
              </a:lnSpc>
              <a:spcBef>
                <a:spcPts val="300"/>
              </a:spcBef>
              <a:spcAft>
                <a:spcPts val="0"/>
              </a:spcAft>
              <a:buClr>
                <a:schemeClr val="accent1"/>
              </a:buClr>
              <a:buSzPts val="1800"/>
              <a:buChar char="•"/>
              <a:defRPr>
                <a:solidFill>
                  <a:schemeClr val="accent1"/>
                </a:solidFill>
              </a:defRPr>
            </a:lvl2pPr>
            <a:lvl3pPr marL="1371600" lvl="2" indent="-330200" algn="l" rtl="0">
              <a:lnSpc>
                <a:spcPct val="100000"/>
              </a:lnSpc>
              <a:spcBef>
                <a:spcPts val="600"/>
              </a:spcBef>
              <a:spcAft>
                <a:spcPts val="0"/>
              </a:spcAft>
              <a:buSzPts val="1600"/>
              <a:buChar char="•"/>
              <a:defRPr>
                <a:solidFill>
                  <a:schemeClr val="lt2"/>
                </a:solidFill>
              </a:defRPr>
            </a:lvl3pPr>
            <a:lvl4pPr marL="1828800" lvl="3" indent="-317500" algn="l" rtl="0">
              <a:lnSpc>
                <a:spcPct val="100000"/>
              </a:lnSpc>
              <a:spcBef>
                <a:spcPts val="600"/>
              </a:spcBef>
              <a:spcAft>
                <a:spcPts val="0"/>
              </a:spcAft>
              <a:buSzPts val="1400"/>
              <a:buChar char="•"/>
              <a:defRPr>
                <a:solidFill>
                  <a:schemeClr val="accent1"/>
                </a:solidFill>
              </a:defRPr>
            </a:lvl4pPr>
            <a:lvl5pPr marL="2286000" lvl="4" indent="-228600" algn="l" rtl="0">
              <a:lnSpc>
                <a:spcPct val="100000"/>
              </a:lnSpc>
              <a:spcBef>
                <a:spcPts val="600"/>
              </a:spcBef>
              <a:spcAft>
                <a:spcPts val="0"/>
              </a:spcAft>
              <a:buSzPts val="1400"/>
              <a:buNone/>
              <a:defRPr>
                <a:solidFill>
                  <a:schemeClr val="accent1"/>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609" name="Google Shape;609;p88"/>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0" name="Google Shape;610;p88"/>
          <p:cNvSpPr txBox="1">
            <a:spLocks noGrp="1"/>
          </p:cNvSpPr>
          <p:nvPr>
            <p:ph type="title"/>
          </p:nvPr>
        </p:nvSpPr>
        <p:spPr>
          <a:xfrm>
            <a:off x="571505" y="161158"/>
            <a:ext cx="4204800" cy="9906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400"/>
              <a:buNone/>
              <a:defRPr sz="3600">
                <a:solidFill>
                  <a:schemeClr val="accent1"/>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11" name="Google Shape;611;p88"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612"/>
        <p:cNvGrpSpPr/>
        <p:nvPr/>
      </p:nvGrpSpPr>
      <p:grpSpPr>
        <a:xfrm>
          <a:off x="0" y="0"/>
          <a:ext cx="0" cy="0"/>
          <a:chOff x="0" y="0"/>
          <a:chExt cx="0" cy="0"/>
        </a:xfrm>
      </p:grpSpPr>
      <p:sp>
        <p:nvSpPr>
          <p:cNvPr id="613" name="Google Shape;613;p89"/>
          <p:cNvSpPr txBox="1">
            <a:spLocks noGrp="1"/>
          </p:cNvSpPr>
          <p:nvPr>
            <p:ph type="title"/>
          </p:nvPr>
        </p:nvSpPr>
        <p:spPr>
          <a:xfrm>
            <a:off x="495300" y="1397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400"/>
              <a:buFont typeface="Arial"/>
              <a:buNone/>
              <a:defRPr sz="30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Clr>
                <a:schemeClr val="accent1"/>
              </a:buClr>
              <a:buSzPts val="1400"/>
              <a:buFont typeface="Arial"/>
              <a:buNone/>
              <a:defRPr sz="3200" b="0" i="0" u="none" strike="noStrike" cap="none">
                <a:solidFill>
                  <a:schemeClr val="accent1"/>
                </a:solidFill>
                <a:latin typeface="Arial"/>
                <a:ea typeface="Arial"/>
                <a:cs typeface="Arial"/>
                <a:sym typeface="Arial"/>
              </a:defRPr>
            </a:lvl9pPr>
          </a:lstStyle>
          <a:p>
            <a:endParaRPr/>
          </a:p>
        </p:txBody>
      </p:sp>
      <p:sp>
        <p:nvSpPr>
          <p:cNvPr id="614" name="Google Shape;614;p89"/>
          <p:cNvSpPr txBox="1">
            <a:spLocks noGrp="1"/>
          </p:cNvSpPr>
          <p:nvPr>
            <p:ph type="body" idx="1"/>
          </p:nvPr>
        </p:nvSpPr>
        <p:spPr>
          <a:xfrm>
            <a:off x="502714" y="1124469"/>
            <a:ext cx="11046000" cy="3078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2200"/>
              <a:buFont typeface="Arial"/>
              <a:buNone/>
              <a:defRPr sz="22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4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615"/>
        <p:cNvGrpSpPr/>
        <p:nvPr/>
      </p:nvGrpSpPr>
      <p:grpSpPr>
        <a:xfrm>
          <a:off x="0" y="0"/>
          <a:ext cx="0" cy="0"/>
          <a:chOff x="0" y="0"/>
          <a:chExt cx="0" cy="0"/>
        </a:xfrm>
      </p:grpSpPr>
      <p:pic>
        <p:nvPicPr>
          <p:cNvPr id="616" name="Google Shape;616;p90"/>
          <p:cNvPicPr preferRelativeResize="0"/>
          <p:nvPr/>
        </p:nvPicPr>
        <p:blipFill rotWithShape="1">
          <a:blip r:embed="rId2">
            <a:alphaModFix/>
          </a:blip>
          <a:srcRect l="7433" b="32813"/>
          <a:stretch/>
        </p:blipFill>
        <p:spPr>
          <a:xfrm>
            <a:off x="0" y="5296481"/>
            <a:ext cx="12173636" cy="1527229"/>
          </a:xfrm>
          <a:prstGeom prst="rect">
            <a:avLst/>
          </a:prstGeom>
          <a:noFill/>
          <a:ln>
            <a:noFill/>
          </a:ln>
        </p:spPr>
      </p:pic>
      <p:pic>
        <p:nvPicPr>
          <p:cNvPr id="617" name="Google Shape;617;p90" descr="pasted-image.pdf"/>
          <p:cNvPicPr preferRelativeResize="0"/>
          <p:nvPr/>
        </p:nvPicPr>
        <p:blipFill rotWithShape="1">
          <a:blip r:embed="rId3">
            <a:alphaModFix/>
          </a:blip>
          <a:srcRect/>
          <a:stretch/>
        </p:blipFill>
        <p:spPr>
          <a:xfrm>
            <a:off x="11030573" y="565459"/>
            <a:ext cx="635734" cy="445095"/>
          </a:xfrm>
          <a:prstGeom prst="rect">
            <a:avLst/>
          </a:prstGeom>
          <a:noFill/>
          <a:ln>
            <a:noFill/>
          </a:ln>
        </p:spPr>
      </p:pic>
      <p:sp>
        <p:nvSpPr>
          <p:cNvPr id="618" name="Google Shape;618;p90"/>
          <p:cNvSpPr txBox="1">
            <a:spLocks noGrp="1"/>
          </p:cNvSpPr>
          <p:nvPr>
            <p:ph type="ftr" idx="11"/>
          </p:nvPr>
        </p:nvSpPr>
        <p:spPr>
          <a:xfrm>
            <a:off x="6094411" y="6571832"/>
            <a:ext cx="55080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4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19" name="Google Shape;619;p90"/>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pic>
        <p:nvPicPr>
          <p:cNvPr id="620" name="Google Shape;620;p90"/>
          <p:cNvPicPr preferRelativeResize="0"/>
          <p:nvPr/>
        </p:nvPicPr>
        <p:blipFill rotWithShape="1">
          <a:blip r:embed="rId4">
            <a:alphaModFix/>
          </a:blip>
          <a:srcRect l="147" r="79939"/>
          <a:stretch/>
        </p:blipFill>
        <p:spPr>
          <a:xfrm>
            <a:off x="1" y="5486400"/>
            <a:ext cx="1835972" cy="1307767"/>
          </a:xfrm>
          <a:prstGeom prst="rect">
            <a:avLst/>
          </a:prstGeom>
          <a:noFill/>
          <a:ln>
            <a:noFill/>
          </a:ln>
        </p:spPr>
      </p:pic>
      <p:pic>
        <p:nvPicPr>
          <p:cNvPr id="621" name="Google Shape;621;p90"/>
          <p:cNvPicPr preferRelativeResize="0"/>
          <p:nvPr/>
        </p:nvPicPr>
        <p:blipFill rotWithShape="1">
          <a:blip r:embed="rId4">
            <a:alphaModFix/>
          </a:blip>
          <a:srcRect l="377" r="79940"/>
          <a:stretch/>
        </p:blipFill>
        <p:spPr>
          <a:xfrm flipH="1">
            <a:off x="10158204" y="5280800"/>
            <a:ext cx="2037062" cy="1467995"/>
          </a:xfrm>
          <a:prstGeom prst="rect">
            <a:avLst/>
          </a:prstGeom>
          <a:noFill/>
          <a:ln>
            <a:noFill/>
          </a:ln>
        </p:spPr>
      </p:pic>
      <p:pic>
        <p:nvPicPr>
          <p:cNvPr id="622" name="Google Shape;622;p90"/>
          <p:cNvPicPr preferRelativeResize="0"/>
          <p:nvPr/>
        </p:nvPicPr>
        <p:blipFill rotWithShape="1">
          <a:blip r:embed="rId5">
            <a:alphaModFix/>
          </a:blip>
          <a:srcRect l="18140" b="35408"/>
          <a:stretch/>
        </p:blipFill>
        <p:spPr>
          <a:xfrm>
            <a:off x="4099721" y="4735644"/>
            <a:ext cx="3745981" cy="1992975"/>
          </a:xfrm>
          <a:prstGeom prst="rect">
            <a:avLst/>
          </a:prstGeom>
          <a:noFill/>
          <a:ln>
            <a:noFill/>
          </a:ln>
        </p:spPr>
      </p:pic>
      <p:pic>
        <p:nvPicPr>
          <p:cNvPr id="623" name="Google Shape;623;p90"/>
          <p:cNvPicPr preferRelativeResize="0"/>
          <p:nvPr/>
        </p:nvPicPr>
        <p:blipFill rotWithShape="1">
          <a:blip r:embed="rId6">
            <a:alphaModFix/>
          </a:blip>
          <a:srcRect l="17925" t="-7805" r="594"/>
          <a:stretch/>
        </p:blipFill>
        <p:spPr>
          <a:xfrm>
            <a:off x="0" y="6205550"/>
            <a:ext cx="6669125" cy="658025"/>
          </a:xfrm>
          <a:prstGeom prst="rect">
            <a:avLst/>
          </a:prstGeom>
          <a:noFill/>
          <a:ln>
            <a:noFill/>
          </a:ln>
        </p:spPr>
      </p:pic>
      <p:pic>
        <p:nvPicPr>
          <p:cNvPr id="624" name="Google Shape;624;p90"/>
          <p:cNvPicPr preferRelativeResize="0"/>
          <p:nvPr/>
        </p:nvPicPr>
        <p:blipFill rotWithShape="1">
          <a:blip r:embed="rId7">
            <a:alphaModFix/>
          </a:blip>
          <a:srcRect l="-296" t="-8231" r="15643" b="5846"/>
          <a:stretch/>
        </p:blipFill>
        <p:spPr>
          <a:xfrm>
            <a:off x="5352450" y="6263000"/>
            <a:ext cx="6836375" cy="600575"/>
          </a:xfrm>
          <a:prstGeom prst="rect">
            <a:avLst/>
          </a:prstGeom>
          <a:noFill/>
          <a:ln>
            <a:noFill/>
          </a:ln>
        </p:spPr>
      </p:pic>
      <p:sp>
        <p:nvSpPr>
          <p:cNvPr id="625" name="Google Shape;625;p9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sp>
        <p:nvSpPr>
          <p:cNvPr id="626" name="Google Shape;626;p90"/>
          <p:cNvSpPr txBox="1">
            <a:spLocks noGrp="1"/>
          </p:cNvSpPr>
          <p:nvPr>
            <p:ph type="body" idx="2"/>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627"/>
        <p:cNvGrpSpPr/>
        <p:nvPr/>
      </p:nvGrpSpPr>
      <p:grpSpPr>
        <a:xfrm>
          <a:off x="0" y="0"/>
          <a:ext cx="0" cy="0"/>
          <a:chOff x="0" y="0"/>
          <a:chExt cx="0" cy="0"/>
        </a:xfrm>
      </p:grpSpPr>
      <p:pic>
        <p:nvPicPr>
          <p:cNvPr id="628" name="Google Shape;628;p91"/>
          <p:cNvPicPr preferRelativeResize="0"/>
          <p:nvPr/>
        </p:nvPicPr>
        <p:blipFill rotWithShape="1">
          <a:blip r:embed="rId2">
            <a:alphaModFix/>
          </a:blip>
          <a:srcRect l="478" t="2400" r="1922"/>
          <a:stretch/>
        </p:blipFill>
        <p:spPr>
          <a:xfrm flipH="1">
            <a:off x="3233" y="893"/>
            <a:ext cx="12399903" cy="6854425"/>
          </a:xfrm>
          <a:prstGeom prst="rect">
            <a:avLst/>
          </a:prstGeom>
          <a:noFill/>
          <a:ln>
            <a:noFill/>
          </a:ln>
        </p:spPr>
      </p:pic>
      <p:grpSp>
        <p:nvGrpSpPr>
          <p:cNvPr id="629" name="Google Shape;629;p91"/>
          <p:cNvGrpSpPr/>
          <p:nvPr/>
        </p:nvGrpSpPr>
        <p:grpSpPr>
          <a:xfrm>
            <a:off x="2559417" y="5500738"/>
            <a:ext cx="827907" cy="1175445"/>
            <a:chOff x="723336" y="4484318"/>
            <a:chExt cx="1333398" cy="1893131"/>
          </a:xfrm>
        </p:grpSpPr>
        <p:pic>
          <p:nvPicPr>
            <p:cNvPr id="630" name="Google Shape;630;p91"/>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631" name="Google Shape;631;p91"/>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632" name="Google Shape;632;p91"/>
          <p:cNvGrpSpPr/>
          <p:nvPr/>
        </p:nvGrpSpPr>
        <p:grpSpPr>
          <a:xfrm>
            <a:off x="2435" y="4458965"/>
            <a:ext cx="1837420" cy="2139627"/>
            <a:chOff x="1082246" y="4738045"/>
            <a:chExt cx="1890350" cy="2201262"/>
          </a:xfrm>
        </p:grpSpPr>
        <p:pic>
          <p:nvPicPr>
            <p:cNvPr id="633" name="Google Shape;633;p91"/>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634" name="Google Shape;634;p91"/>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635" name="Google Shape;635;p91"/>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636" name="Google Shape;636;p91"/>
          <p:cNvGrpSpPr/>
          <p:nvPr/>
        </p:nvGrpSpPr>
        <p:grpSpPr>
          <a:xfrm>
            <a:off x="1449060" y="5375205"/>
            <a:ext cx="1333398" cy="1269442"/>
            <a:chOff x="2666809" y="5395728"/>
            <a:chExt cx="1333398" cy="1269442"/>
          </a:xfrm>
        </p:grpSpPr>
        <p:pic>
          <p:nvPicPr>
            <p:cNvPr id="637" name="Google Shape;637;p91"/>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638" name="Google Shape;638;p91"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639" name="Google Shape;639;p91" descr="pasted-image.pdf"/>
          <p:cNvPicPr preferRelativeResize="0"/>
          <p:nvPr/>
        </p:nvPicPr>
        <p:blipFill rotWithShape="1">
          <a:blip r:embed="rId7">
            <a:alphaModFix/>
          </a:blip>
          <a:srcRect/>
          <a:stretch/>
        </p:blipFill>
        <p:spPr>
          <a:xfrm>
            <a:off x="11030573" y="565459"/>
            <a:ext cx="635568" cy="444979"/>
          </a:xfrm>
          <a:prstGeom prst="rect">
            <a:avLst/>
          </a:prstGeom>
          <a:noFill/>
          <a:ln>
            <a:noFill/>
          </a:ln>
        </p:spPr>
      </p:pic>
      <p:sp>
        <p:nvSpPr>
          <p:cNvPr id="640" name="Google Shape;640;p91"/>
          <p:cNvSpPr txBox="1">
            <a:spLocks noGrp="1"/>
          </p:cNvSpPr>
          <p:nvPr>
            <p:ph type="ctrTitle"/>
          </p:nvPr>
        </p:nvSpPr>
        <p:spPr>
          <a:xfrm>
            <a:off x="2511513" y="1804672"/>
            <a:ext cx="7165800" cy="1115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3100"/>
              <a:buNone/>
              <a:defRPr b="1" i="0" u="none" strike="noStrike" cap="none"/>
            </a:lvl1pPr>
            <a:lvl2pPr marL="0" marR="0" lvl="1"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5pPr>
            <a:lvl6pPr marL="457200" marR="0" lvl="5"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6pPr>
            <a:lvl7pPr marL="914400" marR="0" lvl="6"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7pPr>
            <a:lvl8pPr marL="1371600" marR="0" lvl="7"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8pPr>
            <a:lvl9pPr marL="1828800" marR="0" lvl="8" indent="0" algn="l" rtl="0">
              <a:spcBef>
                <a:spcPts val="0"/>
              </a:spcBef>
              <a:spcAft>
                <a:spcPts val="0"/>
              </a:spcAft>
              <a:buClr>
                <a:schemeClr val="dk1"/>
              </a:buClr>
              <a:buSzPts val="1500"/>
              <a:buFont typeface="Arial"/>
              <a:buNone/>
              <a:defRPr sz="3200" b="0" i="0" u="none" strike="noStrike" cap="none">
                <a:solidFill>
                  <a:schemeClr val="dk1"/>
                </a:solidFill>
                <a:latin typeface="Arial"/>
                <a:ea typeface="Arial"/>
                <a:cs typeface="Arial"/>
                <a:sym typeface="Arial"/>
              </a:defRPr>
            </a:lvl9pPr>
          </a:lstStyle>
          <a:p>
            <a:endParaRPr/>
          </a:p>
        </p:txBody>
      </p:sp>
      <p:sp>
        <p:nvSpPr>
          <p:cNvPr id="641" name="Google Shape;641;p91"/>
          <p:cNvSpPr txBox="1">
            <a:spLocks noGrp="1"/>
          </p:cNvSpPr>
          <p:nvPr>
            <p:ph type="body" idx="1"/>
          </p:nvPr>
        </p:nvSpPr>
        <p:spPr>
          <a:xfrm>
            <a:off x="2511513" y="2727905"/>
            <a:ext cx="7165800" cy="9273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1100"/>
              </a:spcBef>
              <a:spcAft>
                <a:spcPts val="0"/>
              </a:spcAft>
              <a:buClr>
                <a:schemeClr val="dk1"/>
              </a:buClr>
              <a:buSzPts val="2300"/>
              <a:buFont typeface="Arial"/>
              <a:buNone/>
              <a:defRPr sz="2300" b="0" i="0" u="none" strike="noStrike" cap="none">
                <a:solidFill>
                  <a:schemeClr val="dk1"/>
                </a:solidFill>
                <a:latin typeface="Arial"/>
                <a:ea typeface="Arial"/>
                <a:cs typeface="Arial"/>
                <a:sym typeface="Arial"/>
              </a:defRPr>
            </a:lvl1pPr>
            <a:lvl2pPr marL="914400" marR="0" lvl="1" indent="-349250" algn="ctr" rtl="0">
              <a:lnSpc>
                <a:spcPct val="100000"/>
              </a:lnSpc>
              <a:spcBef>
                <a:spcPts val="300"/>
              </a:spcBef>
              <a:spcAft>
                <a:spcPts val="0"/>
              </a:spcAft>
              <a:buClr>
                <a:schemeClr val="dk1"/>
              </a:buClr>
              <a:buSzPts val="1900"/>
              <a:buFont typeface="Arial"/>
              <a:buChar char="•"/>
              <a:defRPr sz="1900" b="0" i="0" u="none" strike="noStrike" cap="none">
                <a:solidFill>
                  <a:schemeClr val="dk1"/>
                </a:solidFill>
                <a:latin typeface="Arial"/>
                <a:ea typeface="Arial"/>
                <a:cs typeface="Arial"/>
                <a:sym typeface="Arial"/>
              </a:defRPr>
            </a:lvl2pPr>
            <a:lvl3pPr marL="1371600" marR="0" lvl="2" indent="-330200" algn="ctr" rtl="0">
              <a:lnSpc>
                <a:spcPct val="100000"/>
              </a:lnSpc>
              <a:spcBef>
                <a:spcPts val="7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3pPr>
            <a:lvl4pPr marL="1828800" marR="0" lvl="3" indent="-323850" algn="ctr" rtl="0">
              <a:lnSpc>
                <a:spcPct val="100000"/>
              </a:lnSpc>
              <a:spcBef>
                <a:spcPts val="700"/>
              </a:spcBef>
              <a:spcAft>
                <a:spcPts val="0"/>
              </a:spcAft>
              <a:buClr>
                <a:schemeClr val="dk1"/>
              </a:buClr>
              <a:buSzPts val="1500"/>
              <a:buFont typeface="Arial"/>
              <a:buChar char="•"/>
              <a:defRPr sz="15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700"/>
              </a:spcBef>
              <a:spcAft>
                <a:spcPts val="0"/>
              </a:spcAft>
              <a:buClr>
                <a:schemeClr val="dk1"/>
              </a:buClr>
              <a:buSzPts val="1500"/>
              <a:buFont typeface="Arial"/>
              <a:buNone/>
              <a:defRPr sz="2000" b="0" i="0" u="none" strike="noStrike" cap="none">
                <a:solidFill>
                  <a:schemeClr val="dk1"/>
                </a:solidFill>
                <a:latin typeface="Arial"/>
                <a:ea typeface="Arial"/>
                <a:cs typeface="Arial"/>
                <a:sym typeface="Arial"/>
              </a:defRPr>
            </a:lvl5pPr>
            <a:lvl6pPr marL="2743200" marR="0" lvl="5" indent="-355600" algn="ctr" rtl="0">
              <a:lnSpc>
                <a:spcPct val="100000"/>
              </a:lnSpc>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ctr"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pic>
        <p:nvPicPr>
          <p:cNvPr id="642" name="Google Shape;642;p91" descr="pasted-image.pdf"/>
          <p:cNvPicPr preferRelativeResize="0"/>
          <p:nvPr/>
        </p:nvPicPr>
        <p:blipFill rotWithShape="1">
          <a:blip r:embed="rId7">
            <a:alphaModFix/>
          </a:blip>
          <a:srcRect/>
          <a:stretch/>
        </p:blipFill>
        <p:spPr>
          <a:xfrm>
            <a:off x="11030573" y="565459"/>
            <a:ext cx="634298" cy="444623"/>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1_2-column">
    <p:spTree>
      <p:nvGrpSpPr>
        <p:cNvPr id="1" name="Shape 100"/>
        <p:cNvGrpSpPr/>
        <p:nvPr/>
      </p:nvGrpSpPr>
      <p:grpSpPr>
        <a:xfrm>
          <a:off x="0" y="0"/>
          <a:ext cx="0" cy="0"/>
          <a:chOff x="0" y="0"/>
          <a:chExt cx="0" cy="0"/>
        </a:xfrm>
      </p:grpSpPr>
      <p:sp>
        <p:nvSpPr>
          <p:cNvPr id="101" name="Shape 101"/>
          <p:cNvSpPr txBox="1">
            <a:spLocks noGrp="1"/>
          </p:cNvSpPr>
          <p:nvPr>
            <p:ph type="body" idx="1"/>
          </p:nvPr>
        </p:nvSpPr>
        <p:spPr>
          <a:xfrm>
            <a:off x="338328" y="1599479"/>
            <a:ext cx="11394900" cy="4351199"/>
          </a:xfrm>
          <a:prstGeom prst="rect">
            <a:avLst/>
          </a:prstGeom>
          <a:noFill/>
          <a:ln>
            <a:noFill/>
          </a:ln>
        </p:spPr>
        <p:txBody>
          <a:bodyPr lIns="91425" tIns="91425" rIns="91425" bIns="91425" anchor="t" anchorCtr="0"/>
          <a:lstStyle>
            <a:lvl1pPr marL="231775" indent="-117475" algn="l" rtl="0">
              <a:lnSpc>
                <a:spcPct val="90000"/>
              </a:lnSpc>
              <a:spcBef>
                <a:spcPts val="400"/>
              </a:spcBef>
              <a:spcAft>
                <a:spcPts val="600"/>
              </a:spcAft>
              <a:buClr>
                <a:srgbClr val="7F7F7F"/>
              </a:buClr>
              <a:buFont typeface="Arial"/>
              <a:buChar char="•"/>
              <a:defRPr/>
            </a:lvl1pPr>
            <a:lvl2pPr marL="463550" indent="-146050" algn="l" rtl="0">
              <a:lnSpc>
                <a:spcPct val="90000"/>
              </a:lnSpc>
              <a:spcBef>
                <a:spcPts val="300"/>
              </a:spcBef>
              <a:spcAft>
                <a:spcPts val="600"/>
              </a:spcAft>
              <a:buClr>
                <a:srgbClr val="BFBFBF"/>
              </a:buClr>
              <a:buFont typeface="Calibri"/>
              <a:buChar char="‐"/>
              <a:defRPr/>
            </a:lvl2pPr>
            <a:lvl3pPr marL="520700" indent="12700" algn="l" rtl="0">
              <a:lnSpc>
                <a:spcPct val="90000"/>
              </a:lnSpc>
              <a:spcBef>
                <a:spcPts val="300"/>
              </a:spcBef>
              <a:spcAft>
                <a:spcPts val="600"/>
              </a:spcAft>
              <a:buClr>
                <a:srgbClr val="BFBFBF"/>
              </a:buClr>
              <a:buFont typeface="Arial"/>
              <a:buChar char="•"/>
              <a:defRPr/>
            </a:lvl3pPr>
            <a:lvl4pPr marL="520700" indent="177800" algn="l" rtl="0">
              <a:lnSpc>
                <a:spcPct val="90000"/>
              </a:lnSpc>
              <a:spcBef>
                <a:spcPts val="300"/>
              </a:spcBef>
              <a:spcAft>
                <a:spcPts val="600"/>
              </a:spcAft>
              <a:buClr>
                <a:srgbClr val="7F7F7F"/>
              </a:buClr>
              <a:buFont typeface="Arial"/>
              <a:buChar char="​"/>
              <a:defRPr/>
            </a:lvl4pPr>
            <a:lvl5pPr marL="520700" indent="-25400" algn="l" rtl="0">
              <a:lnSpc>
                <a:spcPct val="90000"/>
              </a:lnSpc>
              <a:spcBef>
                <a:spcPts val="300"/>
              </a:spcBef>
              <a:spcAft>
                <a:spcPts val="600"/>
              </a:spcAft>
              <a:buClr>
                <a:srgbClr val="7F7F7F"/>
              </a:buClr>
              <a:buFont typeface="Arial"/>
              <a:buChar char="​"/>
              <a:defRPr/>
            </a:lvl5pPr>
            <a:lvl6pPr marL="2514600" indent="-12700" algn="l" rtl="0">
              <a:spcBef>
                <a:spcPts val="400"/>
              </a:spcBef>
              <a:buClr>
                <a:schemeClr val="dk1"/>
              </a:buClr>
              <a:buFont typeface="Arial"/>
              <a:buChar char="•"/>
              <a:defRPr/>
            </a:lvl6pPr>
            <a:lvl7pPr marL="2971800" indent="-12700" algn="l" rtl="0">
              <a:spcBef>
                <a:spcPts val="400"/>
              </a:spcBef>
              <a:buClr>
                <a:schemeClr val="dk1"/>
              </a:buClr>
              <a:buFont typeface="Arial"/>
              <a:buChar char="•"/>
              <a:defRPr/>
            </a:lvl7pPr>
            <a:lvl8pPr marL="3429000" indent="-12700" algn="l" rtl="0">
              <a:spcBef>
                <a:spcPts val="400"/>
              </a:spcBef>
              <a:buClr>
                <a:schemeClr val="dk1"/>
              </a:buClr>
              <a:buFont typeface="Arial"/>
              <a:buChar char="•"/>
              <a:defRPr/>
            </a:lvl8pPr>
            <a:lvl9pPr marL="3886200" indent="-12700" algn="l" rtl="0">
              <a:spcBef>
                <a:spcPts val="400"/>
              </a:spcBef>
              <a:buClr>
                <a:schemeClr val="dk1"/>
              </a:buClr>
              <a:buFont typeface="Arial"/>
              <a:buChar char="•"/>
              <a:defRPr/>
            </a:lvl9pPr>
          </a:lstStyle>
          <a:p>
            <a:endParaRPr/>
          </a:p>
        </p:txBody>
      </p:sp>
      <p:sp>
        <p:nvSpPr>
          <p:cNvPr id="102" name="Shape 102"/>
          <p:cNvSpPr txBox="1">
            <a:spLocks noGrp="1"/>
          </p:cNvSpPr>
          <p:nvPr>
            <p:ph type="title"/>
          </p:nvPr>
        </p:nvSpPr>
        <p:spPr>
          <a:xfrm>
            <a:off x="338137" y="90488"/>
            <a:ext cx="11515799" cy="908100"/>
          </a:xfrm>
          <a:prstGeom prst="rect">
            <a:avLst/>
          </a:prstGeom>
          <a:noFill/>
          <a:ln>
            <a:noFill/>
          </a:ln>
        </p:spPr>
        <p:txBody>
          <a:bodyPr lIns="91425" tIns="91425" rIns="91425" bIns="91425" anchor="b" anchorCtr="0"/>
          <a:lstStyle>
            <a:lvl1pPr algn="l" rtl="0">
              <a:lnSpc>
                <a:spcPct val="90000"/>
              </a:lnSpc>
              <a:spcBef>
                <a:spcPts val="0"/>
              </a:spcBef>
              <a:spcAft>
                <a:spcPts val="0"/>
              </a:spcAft>
              <a:defRPr/>
            </a:lvl1pPr>
            <a:lvl2pPr algn="l" rtl="0">
              <a:lnSpc>
                <a:spcPct val="90000"/>
              </a:lnSpc>
              <a:spcBef>
                <a:spcPts val="0"/>
              </a:spcBef>
              <a:spcAft>
                <a:spcPts val="0"/>
              </a:spcAft>
              <a:defRPr/>
            </a:lvl2pPr>
            <a:lvl3pPr algn="l" rtl="0">
              <a:lnSpc>
                <a:spcPct val="90000"/>
              </a:lnSpc>
              <a:spcBef>
                <a:spcPts val="0"/>
              </a:spcBef>
              <a:spcAft>
                <a:spcPts val="0"/>
              </a:spcAft>
              <a:defRPr/>
            </a:lvl3pPr>
            <a:lvl4pPr algn="l" rtl="0">
              <a:lnSpc>
                <a:spcPct val="90000"/>
              </a:lnSpc>
              <a:spcBef>
                <a:spcPts val="0"/>
              </a:spcBef>
              <a:spcAft>
                <a:spcPts val="0"/>
              </a:spcAft>
              <a:defRPr/>
            </a:lvl4pPr>
            <a:lvl5pPr algn="l" rtl="0">
              <a:lnSpc>
                <a:spcPct val="90000"/>
              </a:lnSpc>
              <a:spcBef>
                <a:spcPts val="0"/>
              </a:spcBef>
              <a:spcAft>
                <a:spcPts val="0"/>
              </a:spcAft>
              <a:defRPr/>
            </a:lvl5pPr>
            <a:lvl6pPr marL="457200" algn="l" rtl="0">
              <a:lnSpc>
                <a:spcPct val="90000"/>
              </a:lnSpc>
              <a:spcBef>
                <a:spcPts val="0"/>
              </a:spcBef>
              <a:spcAft>
                <a:spcPts val="0"/>
              </a:spcAft>
              <a:defRPr/>
            </a:lvl6pPr>
            <a:lvl7pPr marL="914400" algn="l" rtl="0">
              <a:lnSpc>
                <a:spcPct val="90000"/>
              </a:lnSpc>
              <a:spcBef>
                <a:spcPts val="0"/>
              </a:spcBef>
              <a:spcAft>
                <a:spcPts val="0"/>
              </a:spcAft>
              <a:defRPr/>
            </a:lvl7pPr>
            <a:lvl8pPr marL="1371600" algn="l" rtl="0">
              <a:lnSpc>
                <a:spcPct val="90000"/>
              </a:lnSpc>
              <a:spcBef>
                <a:spcPts val="0"/>
              </a:spcBef>
              <a:spcAft>
                <a:spcPts val="0"/>
              </a:spcAft>
              <a:defRPr/>
            </a:lvl8pPr>
            <a:lvl9pPr marL="1828800" algn="l" rtl="0">
              <a:lnSpc>
                <a:spcPct val="90000"/>
              </a:lnSpc>
              <a:spcBef>
                <a:spcPts val="0"/>
              </a:spcBef>
              <a:spcAft>
                <a:spcPts val="0"/>
              </a:spcAft>
              <a:defRPr/>
            </a:lvl9pPr>
          </a:lstStyle>
          <a:p>
            <a:endParaRPr/>
          </a:p>
        </p:txBody>
      </p:sp>
      <p:sp>
        <p:nvSpPr>
          <p:cNvPr id="103" name="Shape 103"/>
          <p:cNvSpPr txBox="1">
            <a:spLocks noGrp="1"/>
          </p:cNvSpPr>
          <p:nvPr>
            <p:ph type="body" idx="2"/>
          </p:nvPr>
        </p:nvSpPr>
        <p:spPr>
          <a:xfrm>
            <a:off x="338328" y="1021079"/>
            <a:ext cx="11484899" cy="338699"/>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extLst>
      <p:ext uri="{BB962C8B-B14F-4D97-AF65-F5344CB8AC3E}">
        <p14:creationId xmlns:p14="http://schemas.microsoft.com/office/powerpoint/2010/main" val="23034051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648"/>
        <p:cNvGrpSpPr/>
        <p:nvPr/>
      </p:nvGrpSpPr>
      <p:grpSpPr>
        <a:xfrm>
          <a:off x="0" y="0"/>
          <a:ext cx="0" cy="0"/>
          <a:chOff x="0" y="0"/>
          <a:chExt cx="0" cy="0"/>
        </a:xfrm>
      </p:grpSpPr>
      <p:pic>
        <p:nvPicPr>
          <p:cNvPr id="649" name="Google Shape;649;p93"/>
          <p:cNvPicPr preferRelativeResize="0"/>
          <p:nvPr/>
        </p:nvPicPr>
        <p:blipFill rotWithShape="1">
          <a:blip r:embed="rId2">
            <a:alphaModFix/>
          </a:blip>
          <a:srcRect/>
          <a:stretch/>
        </p:blipFill>
        <p:spPr>
          <a:xfrm>
            <a:off x="0" y="893"/>
            <a:ext cx="12185644" cy="6854425"/>
          </a:xfrm>
          <a:prstGeom prst="rect">
            <a:avLst/>
          </a:prstGeom>
          <a:noFill/>
          <a:ln>
            <a:noFill/>
          </a:ln>
        </p:spPr>
      </p:pic>
      <p:pic>
        <p:nvPicPr>
          <p:cNvPr id="650" name="Google Shape;650;p93"/>
          <p:cNvPicPr preferRelativeResize="0"/>
          <p:nvPr/>
        </p:nvPicPr>
        <p:blipFill rotWithShape="1">
          <a:blip r:embed="rId3">
            <a:alphaModFix/>
          </a:blip>
          <a:srcRect/>
          <a:stretch/>
        </p:blipFill>
        <p:spPr>
          <a:xfrm>
            <a:off x="0" y="893"/>
            <a:ext cx="12185644" cy="6854425"/>
          </a:xfrm>
          <a:prstGeom prst="rect">
            <a:avLst/>
          </a:prstGeom>
          <a:noFill/>
          <a:ln>
            <a:noFill/>
          </a:ln>
        </p:spPr>
      </p:pic>
      <p:sp>
        <p:nvSpPr>
          <p:cNvPr id="651" name="Google Shape;651;p93"/>
          <p:cNvSpPr txBox="1">
            <a:spLocks noGrp="1"/>
          </p:cNvSpPr>
          <p:nvPr>
            <p:ph type="ctrTitle"/>
          </p:nvPr>
        </p:nvSpPr>
        <p:spPr>
          <a:xfrm>
            <a:off x="567279" y="2036399"/>
            <a:ext cx="6747900" cy="12984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500"/>
              <a:buNone/>
              <a:defRPr sz="35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2" name="Google Shape;652;p93"/>
          <p:cNvSpPr txBox="1">
            <a:spLocks noGrp="1"/>
          </p:cNvSpPr>
          <p:nvPr>
            <p:ph type="subTitle" idx="1"/>
          </p:nvPr>
        </p:nvSpPr>
        <p:spPr>
          <a:xfrm>
            <a:off x="578056" y="3397029"/>
            <a:ext cx="673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53" name="Google Shape;653;p93"/>
          <p:cNvSpPr txBox="1">
            <a:spLocks noGrp="1"/>
          </p:cNvSpPr>
          <p:nvPr>
            <p:ph type="body" idx="2"/>
          </p:nvPr>
        </p:nvSpPr>
        <p:spPr>
          <a:xfrm>
            <a:off x="578056" y="5037324"/>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54" name="Google Shape;654;p93"/>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55" name="Google Shape;655;p93"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656"/>
        <p:cNvGrpSpPr/>
        <p:nvPr/>
      </p:nvGrpSpPr>
      <p:grpSpPr>
        <a:xfrm>
          <a:off x="0" y="0"/>
          <a:ext cx="0" cy="0"/>
          <a:chOff x="0" y="0"/>
          <a:chExt cx="0" cy="0"/>
        </a:xfrm>
      </p:grpSpPr>
      <p:pic>
        <p:nvPicPr>
          <p:cNvPr id="657" name="Google Shape;657;p9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658" name="Google Shape;658;p9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59" name="Google Shape;659;p94"/>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0" name="Google Shape;660;p9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1" name="Google Shape;661;p9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662"/>
        <p:cNvGrpSpPr/>
        <p:nvPr/>
      </p:nvGrpSpPr>
      <p:grpSpPr>
        <a:xfrm>
          <a:off x="0" y="0"/>
          <a:ext cx="0" cy="0"/>
          <a:chOff x="0" y="0"/>
          <a:chExt cx="0" cy="0"/>
        </a:xfrm>
      </p:grpSpPr>
      <p:pic>
        <p:nvPicPr>
          <p:cNvPr id="663" name="Google Shape;663;p95"/>
          <p:cNvPicPr preferRelativeResize="0"/>
          <p:nvPr/>
        </p:nvPicPr>
        <p:blipFill rotWithShape="1">
          <a:blip r:embed="rId2">
            <a:alphaModFix/>
          </a:blip>
          <a:srcRect/>
          <a:stretch/>
        </p:blipFill>
        <p:spPr>
          <a:xfrm>
            <a:off x="0" y="893"/>
            <a:ext cx="12185644" cy="6854425"/>
          </a:xfrm>
          <a:prstGeom prst="rect">
            <a:avLst/>
          </a:prstGeom>
          <a:noFill/>
          <a:ln>
            <a:noFill/>
          </a:ln>
        </p:spPr>
      </p:pic>
      <p:sp>
        <p:nvSpPr>
          <p:cNvPr id="664" name="Google Shape;664;p95"/>
          <p:cNvSpPr txBox="1">
            <a:spLocks noGrp="1"/>
          </p:cNvSpPr>
          <p:nvPr>
            <p:ph type="ctrTitle"/>
          </p:nvPr>
        </p:nvSpPr>
        <p:spPr>
          <a:xfrm>
            <a:off x="567278" y="2042899"/>
            <a:ext cx="67362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65" name="Google Shape;665;p95"/>
          <p:cNvSpPr txBox="1">
            <a:spLocks noGrp="1"/>
          </p:cNvSpPr>
          <p:nvPr>
            <p:ph type="subTitle" idx="1"/>
          </p:nvPr>
        </p:nvSpPr>
        <p:spPr>
          <a:xfrm>
            <a:off x="578056" y="3397029"/>
            <a:ext cx="67257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accent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66" name="Google Shape;666;p95"/>
          <p:cNvSpPr txBox="1">
            <a:spLocks noGrp="1"/>
          </p:cNvSpPr>
          <p:nvPr>
            <p:ph type="body" idx="2"/>
          </p:nvPr>
        </p:nvSpPr>
        <p:spPr>
          <a:xfrm>
            <a:off x="578056" y="5022185"/>
            <a:ext cx="64470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accent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67" name="Google Shape;667;p95"/>
          <p:cNvSpPr txBox="1">
            <a:spLocks noGrp="1"/>
          </p:cNvSpPr>
          <p:nvPr>
            <p:ph type="body" idx="3"/>
          </p:nvPr>
        </p:nvSpPr>
        <p:spPr>
          <a:xfrm>
            <a:off x="578056" y="4750951"/>
            <a:ext cx="64470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68" name="Google Shape;668;p95" descr="pasted-image.pdf"/>
          <p:cNvPicPr preferRelativeResize="0"/>
          <p:nvPr/>
        </p:nvPicPr>
        <p:blipFill rotWithShape="1">
          <a:blip r:embed="rId3">
            <a:alphaModFix/>
          </a:blip>
          <a:srcRect/>
          <a:stretch/>
        </p:blipFill>
        <p:spPr>
          <a:xfrm>
            <a:off x="501090" y="437002"/>
            <a:ext cx="1349254" cy="944649"/>
          </a:xfrm>
          <a:prstGeom prst="rect">
            <a:avLst/>
          </a:prstGeom>
          <a:noFill/>
          <a:ln>
            <a:noFill/>
          </a:ln>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669"/>
        <p:cNvGrpSpPr/>
        <p:nvPr/>
      </p:nvGrpSpPr>
      <p:grpSpPr>
        <a:xfrm>
          <a:off x="0" y="0"/>
          <a:ext cx="0" cy="0"/>
          <a:chOff x="0" y="0"/>
          <a:chExt cx="0" cy="0"/>
        </a:xfrm>
      </p:grpSpPr>
      <p:pic>
        <p:nvPicPr>
          <p:cNvPr id="670" name="Google Shape;670;p96"/>
          <p:cNvPicPr preferRelativeResize="0"/>
          <p:nvPr/>
        </p:nvPicPr>
        <p:blipFill rotWithShape="1">
          <a:blip r:embed="rId2">
            <a:alphaModFix/>
          </a:blip>
          <a:srcRect/>
          <a:stretch/>
        </p:blipFill>
        <p:spPr>
          <a:xfrm>
            <a:off x="914401" y="515243"/>
            <a:ext cx="11271487" cy="6340208"/>
          </a:xfrm>
          <a:prstGeom prst="rect">
            <a:avLst/>
          </a:prstGeom>
          <a:noFill/>
          <a:ln>
            <a:noFill/>
          </a:ln>
        </p:spPr>
      </p:pic>
      <p:pic>
        <p:nvPicPr>
          <p:cNvPr id="671" name="Google Shape;671;p96"/>
          <p:cNvPicPr preferRelativeResize="0"/>
          <p:nvPr/>
        </p:nvPicPr>
        <p:blipFill rotWithShape="1">
          <a:blip r:embed="rId3">
            <a:alphaModFix/>
          </a:blip>
          <a:srcRect/>
          <a:stretch/>
        </p:blipFill>
        <p:spPr>
          <a:xfrm>
            <a:off x="914400" y="515243"/>
            <a:ext cx="11271487" cy="6340208"/>
          </a:xfrm>
          <a:prstGeom prst="rect">
            <a:avLst/>
          </a:prstGeom>
          <a:noFill/>
          <a:ln>
            <a:noFill/>
          </a:ln>
        </p:spPr>
      </p:pic>
      <p:pic>
        <p:nvPicPr>
          <p:cNvPr id="672" name="Google Shape;672;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cxnSp>
        <p:nvCxnSpPr>
          <p:cNvPr id="673" name="Google Shape;673;p96"/>
          <p:cNvCxnSpPr/>
          <p:nvPr/>
        </p:nvCxnSpPr>
        <p:spPr>
          <a:xfrm>
            <a:off x="2218766" y="391199"/>
            <a:ext cx="0" cy="824400"/>
          </a:xfrm>
          <a:prstGeom prst="straightConnector1">
            <a:avLst/>
          </a:prstGeom>
          <a:noFill/>
          <a:ln w="9525" cap="flat" cmpd="sng">
            <a:solidFill>
              <a:schemeClr val="lt2"/>
            </a:solidFill>
            <a:prstDash val="solid"/>
            <a:round/>
            <a:headEnd type="none" w="sm" len="sm"/>
            <a:tailEnd type="none" w="sm" len="sm"/>
          </a:ln>
        </p:spPr>
      </p:cxnSp>
      <p:sp>
        <p:nvSpPr>
          <p:cNvPr id="674" name="Google Shape;674;p96"/>
          <p:cNvSpPr txBox="1">
            <a:spLocks noGrp="1"/>
          </p:cNvSpPr>
          <p:nvPr>
            <p:ph type="ctrTitle"/>
          </p:nvPr>
        </p:nvSpPr>
        <p:spPr>
          <a:xfrm>
            <a:off x="567278" y="2077864"/>
            <a:ext cx="4704900" cy="12984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500">
                <a:solidFill>
                  <a:schemeClr val="dk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75" name="Google Shape;675;p96"/>
          <p:cNvSpPr txBox="1">
            <a:spLocks noGrp="1"/>
          </p:cNvSpPr>
          <p:nvPr>
            <p:ph type="subTitle" idx="1"/>
          </p:nvPr>
        </p:nvSpPr>
        <p:spPr>
          <a:xfrm>
            <a:off x="578057" y="3397029"/>
            <a:ext cx="4697100" cy="4767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2400"/>
              <a:buNone/>
              <a:defRPr sz="2400" b="0" i="0">
                <a:solidFill>
                  <a:schemeClr val="dk1"/>
                </a:solidFill>
                <a:latin typeface="Salesforce Sans"/>
                <a:ea typeface="Salesforce Sans"/>
                <a:cs typeface="Salesforce Sans"/>
                <a:sym typeface="Salesforce Sans"/>
              </a:defRPr>
            </a:lvl1pPr>
            <a:lvl2pPr lvl="1" algn="ctr" rtl="0">
              <a:spcBef>
                <a:spcPts val="300"/>
              </a:spcBef>
              <a:spcAft>
                <a:spcPts val="0"/>
              </a:spcAft>
              <a:buSzPts val="1900"/>
              <a:buNone/>
              <a:defRPr>
                <a:solidFill>
                  <a:srgbClr val="8A9ABD"/>
                </a:solidFill>
              </a:defRPr>
            </a:lvl2pPr>
            <a:lvl3pPr lvl="2" algn="ctr" rtl="0">
              <a:spcBef>
                <a:spcPts val="700"/>
              </a:spcBef>
              <a:spcAft>
                <a:spcPts val="0"/>
              </a:spcAft>
              <a:buSzPts val="1600"/>
              <a:buNone/>
              <a:defRPr>
                <a:solidFill>
                  <a:srgbClr val="8A9ABD"/>
                </a:solidFill>
              </a:defRPr>
            </a:lvl3pPr>
            <a:lvl4pPr lvl="3" algn="ctr" rtl="0">
              <a:spcBef>
                <a:spcPts val="700"/>
              </a:spcBef>
              <a:spcAft>
                <a:spcPts val="0"/>
              </a:spcAft>
              <a:buSzPts val="1500"/>
              <a:buNone/>
              <a:defRPr>
                <a:solidFill>
                  <a:srgbClr val="8A9ABD"/>
                </a:solidFill>
              </a:defRPr>
            </a:lvl4pPr>
            <a:lvl5pPr lvl="4" algn="ctr" rtl="0">
              <a:spcBef>
                <a:spcPts val="700"/>
              </a:spcBef>
              <a:spcAft>
                <a:spcPts val="0"/>
              </a:spcAft>
              <a:buSzPts val="2000"/>
              <a:buNone/>
              <a:defRPr>
                <a:solidFill>
                  <a:srgbClr val="8A9ABD"/>
                </a:solidFill>
              </a:defRPr>
            </a:lvl5pPr>
            <a:lvl6pPr lvl="5" algn="ctr" rtl="0">
              <a:spcBef>
                <a:spcPts val="700"/>
              </a:spcBef>
              <a:spcAft>
                <a:spcPts val="0"/>
              </a:spcAft>
              <a:buClr>
                <a:srgbClr val="8A9ABD"/>
              </a:buClr>
              <a:buSzPts val="2000"/>
              <a:buNone/>
              <a:defRPr>
                <a:solidFill>
                  <a:srgbClr val="8A9ABD"/>
                </a:solidFill>
              </a:defRPr>
            </a:lvl6pPr>
            <a:lvl7pPr lvl="6" algn="ctr" rtl="0">
              <a:spcBef>
                <a:spcPts val="400"/>
              </a:spcBef>
              <a:spcAft>
                <a:spcPts val="0"/>
              </a:spcAft>
              <a:buClr>
                <a:srgbClr val="8A9ABD"/>
              </a:buClr>
              <a:buSzPts val="2000"/>
              <a:buNone/>
              <a:defRPr>
                <a:solidFill>
                  <a:srgbClr val="8A9ABD"/>
                </a:solidFill>
              </a:defRPr>
            </a:lvl7pPr>
            <a:lvl8pPr lvl="7" algn="ctr" rtl="0">
              <a:spcBef>
                <a:spcPts val="400"/>
              </a:spcBef>
              <a:spcAft>
                <a:spcPts val="0"/>
              </a:spcAft>
              <a:buClr>
                <a:srgbClr val="8A9ABD"/>
              </a:buClr>
              <a:buSzPts val="2000"/>
              <a:buNone/>
              <a:defRPr>
                <a:solidFill>
                  <a:srgbClr val="8A9ABD"/>
                </a:solidFill>
              </a:defRPr>
            </a:lvl8pPr>
            <a:lvl9pPr lvl="8" algn="ctr" rtl="0">
              <a:spcBef>
                <a:spcPts val="400"/>
              </a:spcBef>
              <a:spcAft>
                <a:spcPts val="0"/>
              </a:spcAft>
              <a:buClr>
                <a:srgbClr val="8A9ABD"/>
              </a:buClr>
              <a:buSzPts val="2000"/>
              <a:buNone/>
              <a:defRPr>
                <a:solidFill>
                  <a:srgbClr val="8A9ABD"/>
                </a:solidFill>
              </a:defRPr>
            </a:lvl9pPr>
          </a:lstStyle>
          <a:p>
            <a:endParaRPr/>
          </a:p>
        </p:txBody>
      </p:sp>
      <p:sp>
        <p:nvSpPr>
          <p:cNvPr id="676" name="Google Shape;676;p96"/>
          <p:cNvSpPr txBox="1">
            <a:spLocks noGrp="1"/>
          </p:cNvSpPr>
          <p:nvPr>
            <p:ph type="body" idx="2"/>
          </p:nvPr>
        </p:nvSpPr>
        <p:spPr>
          <a:xfrm>
            <a:off x="578056" y="5245288"/>
            <a:ext cx="4694100" cy="285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900"/>
              <a:buFont typeface="Salesforce Sans"/>
              <a:buNone/>
              <a:defRPr sz="1900" b="0" i="0">
                <a:solidFill>
                  <a:schemeClr val="dk1"/>
                </a:solidFill>
                <a:latin typeface="Salesforce Sans"/>
                <a:ea typeface="Salesforce Sans"/>
                <a:cs typeface="Salesforce Sans"/>
                <a:sym typeface="Salesforce Sans"/>
              </a:defRPr>
            </a:lvl1pPr>
            <a:lvl2pPr marL="914400" lvl="1" indent="-228600" algn="l" rtl="0">
              <a:spcBef>
                <a:spcPts val="300"/>
              </a:spcBef>
              <a:spcAft>
                <a:spcPts val="0"/>
              </a:spcAft>
              <a:buSzPts val="1600"/>
              <a:buFont typeface="Arial"/>
              <a:buNone/>
              <a:defRPr sz="15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300"/>
              </a:spcBef>
              <a:spcAft>
                <a:spcPts val="0"/>
              </a:spcAft>
              <a:buClr>
                <a:srgbClr val="BFBFBF"/>
              </a:buClr>
              <a:buSzPts val="1500"/>
              <a:buFont typeface="Arial"/>
              <a:buNone/>
              <a:defRPr sz="1500">
                <a:solidFill>
                  <a:schemeClr val="lt2"/>
                </a:solidFill>
                <a:latin typeface="Salesforce Sans"/>
                <a:ea typeface="Salesforce Sans"/>
                <a:cs typeface="Salesforce Sans"/>
                <a:sym typeface="Salesforce Sans"/>
              </a:defRPr>
            </a:lvl3pPr>
            <a:lvl4pPr marL="1828800" lvl="3" indent="-285750" algn="l" rtl="0">
              <a:spcBef>
                <a:spcPts val="0"/>
              </a:spcBef>
              <a:spcAft>
                <a:spcPts val="0"/>
              </a:spcAft>
              <a:buSzPts val="900"/>
              <a:buChar char="•"/>
              <a:defRPr sz="900">
                <a:solidFill>
                  <a:schemeClr val="lt1"/>
                </a:solidFill>
                <a:latin typeface="Salesforce Sans"/>
                <a:ea typeface="Salesforce Sans"/>
                <a:cs typeface="Salesforce Sans"/>
                <a:sym typeface="Salesforce Sans"/>
              </a:defRPr>
            </a:lvl4pPr>
            <a:lvl5pPr marL="2286000" lvl="4" indent="-228600" algn="l" rtl="0">
              <a:spcBef>
                <a:spcPts val="300"/>
              </a:spcBef>
              <a:spcAft>
                <a:spcPts val="0"/>
              </a:spcAft>
              <a:buSzPts val="1500"/>
              <a:buNone/>
              <a:defRPr sz="900">
                <a:solidFill>
                  <a:schemeClr val="lt1"/>
                </a:solidFill>
                <a:latin typeface="Salesforce Sans"/>
                <a:ea typeface="Salesforce Sans"/>
                <a:cs typeface="Salesforce Sans"/>
                <a:sym typeface="Salesforce Sans"/>
              </a:defRPr>
            </a:lvl5pPr>
            <a:lvl6pPr marL="2743200" lvl="5" indent="-349250" algn="l" rtl="0">
              <a:spcBef>
                <a:spcPts val="4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77" name="Google Shape;677;p96"/>
          <p:cNvSpPr txBox="1">
            <a:spLocks noGrp="1"/>
          </p:cNvSpPr>
          <p:nvPr>
            <p:ph type="body" idx="3"/>
          </p:nvPr>
        </p:nvSpPr>
        <p:spPr>
          <a:xfrm>
            <a:off x="578056" y="4964429"/>
            <a:ext cx="4694100" cy="2475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900"/>
              <a:buNone/>
              <a:defRPr sz="1900" b="1">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pic>
        <p:nvPicPr>
          <p:cNvPr id="678" name="Google Shape;678;p96" descr="pasted-image.pdf"/>
          <p:cNvPicPr preferRelativeResize="0"/>
          <p:nvPr/>
        </p:nvPicPr>
        <p:blipFill rotWithShape="1">
          <a:blip r:embed="rId4">
            <a:alphaModFix/>
          </a:blip>
          <a:srcRect/>
          <a:stretch/>
        </p:blipFill>
        <p:spPr>
          <a:xfrm>
            <a:off x="501090" y="437002"/>
            <a:ext cx="1349254" cy="944649"/>
          </a:xfrm>
          <a:prstGeom prst="rect">
            <a:avLst/>
          </a:prstGeom>
          <a:noFill/>
          <a:ln>
            <a:noFill/>
          </a:ln>
        </p:spPr>
      </p:pic>
      <p:sp>
        <p:nvSpPr>
          <p:cNvPr id="679" name="Google Shape;679;p96"/>
          <p:cNvSpPr>
            <a:spLocks noGrp="1"/>
          </p:cNvSpPr>
          <p:nvPr>
            <p:ph type="pic" idx="4"/>
          </p:nvPr>
        </p:nvSpPr>
        <p:spPr>
          <a:xfrm>
            <a:off x="2627383" y="436563"/>
            <a:ext cx="1906200" cy="733500"/>
          </a:xfrm>
          <a:prstGeom prst="rect">
            <a:avLst/>
          </a:prstGeom>
          <a:solidFill>
            <a:srgbClr val="E7E6E4"/>
          </a:solidFill>
          <a:ln>
            <a:noFill/>
          </a:ln>
        </p:spPr>
        <p:txBody>
          <a:bodyPr spcFirstLastPara="1" wrap="square" lIns="0" tIns="0" rIns="0" bIns="0" anchor="ctr" anchorCtr="0">
            <a:noAutofit/>
          </a:bodyPr>
          <a:lstStyle>
            <a:lvl1pPr marR="0" lvl="0" algn="ctr" rtl="0">
              <a:spcBef>
                <a:spcPts val="1100"/>
              </a:spcBef>
              <a:spcAft>
                <a:spcPts val="0"/>
              </a:spcAft>
              <a:buClr>
                <a:srgbClr val="7F7F7F"/>
              </a:buClr>
              <a:buSzPts val="1600"/>
              <a:buFont typeface="Arial"/>
              <a:buNone/>
              <a:defRPr sz="1600" b="0" i="0" u="none" strike="noStrike" cap="none">
                <a:solidFill>
                  <a:schemeClr val="accent2"/>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98"/>
        <p:cNvGrpSpPr/>
        <p:nvPr/>
      </p:nvGrpSpPr>
      <p:grpSpPr>
        <a:xfrm>
          <a:off x="0" y="0"/>
          <a:ext cx="0" cy="0"/>
          <a:chOff x="0" y="0"/>
          <a:chExt cx="0" cy="0"/>
        </a:xfrm>
      </p:grpSpPr>
      <p:pic>
        <p:nvPicPr>
          <p:cNvPr id="299" name="Google Shape;299;p43"/>
          <p:cNvPicPr preferRelativeResize="0"/>
          <p:nvPr/>
        </p:nvPicPr>
        <p:blipFill rotWithShape="1">
          <a:blip r:embed="rId2">
            <a:alphaModFix/>
          </a:blip>
          <a:srcRect/>
          <a:stretch/>
        </p:blipFill>
        <p:spPr>
          <a:xfrm>
            <a:off x="2" y="893"/>
            <a:ext cx="12188822" cy="6856208"/>
          </a:xfrm>
          <a:prstGeom prst="rect">
            <a:avLst/>
          </a:prstGeom>
          <a:noFill/>
          <a:ln>
            <a:noFill/>
          </a:ln>
        </p:spPr>
      </p:pic>
      <p:sp>
        <p:nvSpPr>
          <p:cNvPr id="300" name="Google Shape;300;p4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1" name="Google Shape;301;p43"/>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2" name="Google Shape;302;p4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3" name="Google Shape;303;p43"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680"/>
        <p:cNvGrpSpPr/>
        <p:nvPr/>
      </p:nvGrpSpPr>
      <p:grpSpPr>
        <a:xfrm>
          <a:off x="0" y="0"/>
          <a:ext cx="0" cy="0"/>
          <a:chOff x="0" y="0"/>
          <a:chExt cx="0" cy="0"/>
        </a:xfrm>
      </p:grpSpPr>
      <p:pic>
        <p:nvPicPr>
          <p:cNvPr id="681" name="Google Shape;681;p97"/>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2" name="Google Shape;682;p97"/>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83" name="Google Shape;683;p97"/>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684" name="Google Shape;684;p9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685" name="Google Shape;685;p97"/>
          <p:cNvSpPr txBox="1">
            <a:spLocks noGrp="1"/>
          </p:cNvSpPr>
          <p:nvPr>
            <p:ph type="ftr" idx="11"/>
          </p:nvPr>
        </p:nvSpPr>
        <p:spPr>
          <a:xfrm>
            <a:off x="571500"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86" name="Google Shape;686;p97"/>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687"/>
        <p:cNvGrpSpPr/>
        <p:nvPr/>
      </p:nvGrpSpPr>
      <p:grpSpPr>
        <a:xfrm>
          <a:off x="0" y="0"/>
          <a:ext cx="0" cy="0"/>
          <a:chOff x="0" y="0"/>
          <a:chExt cx="0" cy="0"/>
        </a:xfrm>
      </p:grpSpPr>
      <p:pic>
        <p:nvPicPr>
          <p:cNvPr id="688" name="Google Shape;688;p98"/>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89" name="Google Shape;689;p9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0" name="Google Shape;690;p98"/>
          <p:cNvSpPr txBox="1">
            <a:spLocks noGrp="1"/>
          </p:cNvSpPr>
          <p:nvPr>
            <p:ph type="body" idx="1"/>
          </p:nvPr>
        </p:nvSpPr>
        <p:spPr>
          <a:xfrm>
            <a:off x="571500"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sz="1900">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1" name="Google Shape;691;p98"/>
          <p:cNvSpPr txBox="1">
            <a:spLocks noGrp="1"/>
          </p:cNvSpPr>
          <p:nvPr>
            <p:ph type="body" idx="2"/>
          </p:nvPr>
        </p:nvSpPr>
        <p:spPr>
          <a:xfrm>
            <a:off x="6313932" y="1611885"/>
            <a:ext cx="53034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2" name="Google Shape;692;p98"/>
          <p:cNvSpPr txBox="1">
            <a:spLocks noGrp="1"/>
          </p:cNvSpPr>
          <p:nvPr>
            <p:ph type="body" idx="3"/>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693" name="Google Shape;693;p98"/>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solidFill>
                  <a:srgbClr val="6A625B"/>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694" name="Google Shape;694;p9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695"/>
        <p:cNvGrpSpPr/>
        <p:nvPr/>
      </p:nvGrpSpPr>
      <p:grpSpPr>
        <a:xfrm>
          <a:off x="0" y="0"/>
          <a:ext cx="0" cy="0"/>
          <a:chOff x="0" y="0"/>
          <a:chExt cx="0" cy="0"/>
        </a:xfrm>
      </p:grpSpPr>
      <p:pic>
        <p:nvPicPr>
          <p:cNvPr id="696" name="Google Shape;696;p99"/>
          <p:cNvPicPr preferRelativeResize="0"/>
          <p:nvPr/>
        </p:nvPicPr>
        <p:blipFill rotWithShape="1">
          <a:blip r:embed="rId2">
            <a:alphaModFix/>
          </a:blip>
          <a:srcRect/>
          <a:stretch/>
        </p:blipFill>
        <p:spPr>
          <a:xfrm>
            <a:off x="0" y="893"/>
            <a:ext cx="12185645" cy="6854425"/>
          </a:xfrm>
          <a:prstGeom prst="rect">
            <a:avLst/>
          </a:prstGeom>
          <a:noFill/>
          <a:ln>
            <a:noFill/>
          </a:ln>
        </p:spPr>
      </p:pic>
      <p:sp>
        <p:nvSpPr>
          <p:cNvPr id="697" name="Google Shape;697;p9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698" name="Google Shape;698;p99"/>
          <p:cNvSpPr txBox="1">
            <a:spLocks noGrp="1"/>
          </p:cNvSpPr>
          <p:nvPr>
            <p:ph type="body" idx="1"/>
          </p:nvPr>
        </p:nvSpPr>
        <p:spPr>
          <a:xfrm>
            <a:off x="571500" y="1611885"/>
            <a:ext cx="3429000" cy="4224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699" name="Google Shape;699;p99"/>
          <p:cNvSpPr txBox="1">
            <a:spLocks noGrp="1"/>
          </p:cNvSpPr>
          <p:nvPr>
            <p:ph type="body" idx="2"/>
          </p:nvPr>
        </p:nvSpPr>
        <p:spPr>
          <a:xfrm>
            <a:off x="4377367" y="161160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0" name="Google Shape;700;p99"/>
          <p:cNvSpPr txBox="1">
            <a:spLocks noGrp="1"/>
          </p:cNvSpPr>
          <p:nvPr>
            <p:ph type="body" idx="3"/>
          </p:nvPr>
        </p:nvSpPr>
        <p:spPr>
          <a:xfrm>
            <a:off x="8183233" y="1611313"/>
            <a:ext cx="3429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1" name="Google Shape;701;p99"/>
          <p:cNvSpPr txBox="1">
            <a:spLocks noGrp="1"/>
          </p:cNvSpPr>
          <p:nvPr>
            <p:ph type="body" idx="4"/>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2" name="Google Shape;702;p9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703" name="Google Shape;703;p99"/>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704"/>
        <p:cNvGrpSpPr/>
        <p:nvPr/>
      </p:nvGrpSpPr>
      <p:grpSpPr>
        <a:xfrm>
          <a:off x="0" y="0"/>
          <a:ext cx="0" cy="0"/>
          <a:chOff x="0" y="0"/>
          <a:chExt cx="0" cy="0"/>
        </a:xfrm>
      </p:grpSpPr>
      <p:pic>
        <p:nvPicPr>
          <p:cNvPr id="705" name="Google Shape;705;p100"/>
          <p:cNvPicPr preferRelativeResize="0"/>
          <p:nvPr/>
        </p:nvPicPr>
        <p:blipFill rotWithShape="1">
          <a:blip r:embed="rId2">
            <a:alphaModFix/>
          </a:blip>
          <a:srcRect/>
          <a:stretch/>
        </p:blipFill>
        <p:spPr>
          <a:xfrm>
            <a:off x="2" y="893"/>
            <a:ext cx="12185644" cy="6854425"/>
          </a:xfrm>
          <a:prstGeom prst="rect">
            <a:avLst/>
          </a:prstGeom>
          <a:noFill/>
          <a:ln>
            <a:noFill/>
          </a:ln>
        </p:spPr>
      </p:pic>
      <p:sp>
        <p:nvSpPr>
          <p:cNvPr id="706" name="Google Shape;706;p10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07" name="Google Shape;707;p100"/>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08" name="Google Shape;708;p100"/>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09" name="Google Shape;709;p10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710"/>
        <p:cNvGrpSpPr/>
        <p:nvPr/>
      </p:nvGrpSpPr>
      <p:grpSpPr>
        <a:xfrm>
          <a:off x="0" y="0"/>
          <a:ext cx="0" cy="0"/>
          <a:chOff x="0" y="0"/>
          <a:chExt cx="0" cy="0"/>
        </a:xfrm>
      </p:grpSpPr>
      <p:pic>
        <p:nvPicPr>
          <p:cNvPr id="711" name="Google Shape;711;p101"/>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712" name="Google Shape;712;p10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3" name="Google Shape;713;p10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4" name="Google Shape;714;p10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15" name="Google Shape;715;p10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18" name="Google Shape;718;p102"/>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19" name="Google Shape;719;p10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grpSp>
        <p:nvGrpSpPr>
          <p:cNvPr id="720" name="Google Shape;720;p102"/>
          <p:cNvGrpSpPr/>
          <p:nvPr/>
        </p:nvGrpSpPr>
        <p:grpSpPr>
          <a:xfrm>
            <a:off x="0" y="893"/>
            <a:ext cx="12185173" cy="6854155"/>
            <a:chOff x="0" y="893"/>
            <a:chExt cx="12188830" cy="6856212"/>
          </a:xfrm>
        </p:grpSpPr>
        <p:pic>
          <p:nvPicPr>
            <p:cNvPr id="721" name="Google Shape;721;p102"/>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722" name="Google Shape;722;p102"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723" name="Google Shape;723;p102"/>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724"/>
        <p:cNvGrpSpPr/>
        <p:nvPr/>
      </p:nvGrpSpPr>
      <p:grpSpPr>
        <a:xfrm>
          <a:off x="0" y="0"/>
          <a:ext cx="0" cy="0"/>
          <a:chOff x="0" y="0"/>
          <a:chExt cx="0" cy="0"/>
        </a:xfrm>
      </p:grpSpPr>
      <p:pic>
        <p:nvPicPr>
          <p:cNvPr id="725" name="Google Shape;725;p10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26" name="Google Shape;726;p103"/>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727" name="Google Shape;727;p10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28" name="Google Shape;728;p103"/>
          <p:cNvSpPr txBox="1">
            <a:spLocks noGrp="1"/>
          </p:cNvSpPr>
          <p:nvPr>
            <p:ph type="body" idx="1"/>
          </p:nvPr>
        </p:nvSpPr>
        <p:spPr>
          <a:xfrm>
            <a:off x="571500" y="1611886"/>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29" name="Google Shape;729;p10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0" name="Google Shape;730;p10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pic>
        <p:nvPicPr>
          <p:cNvPr id="731" name="Google Shape;731;p103"/>
          <p:cNvPicPr preferRelativeResize="0"/>
          <p:nvPr/>
        </p:nvPicPr>
        <p:blipFill rotWithShape="1">
          <a:blip r:embed="rId4">
            <a:alphaModFix/>
          </a:blip>
          <a:srcRect/>
          <a:stretch/>
        </p:blipFill>
        <p:spPr>
          <a:xfrm>
            <a:off x="10760104" y="5944987"/>
            <a:ext cx="540797" cy="593237"/>
          </a:xfrm>
          <a:prstGeom prst="rect">
            <a:avLst/>
          </a:prstGeom>
          <a:noFill/>
          <a:ln>
            <a:noFill/>
          </a:ln>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732"/>
        <p:cNvGrpSpPr/>
        <p:nvPr/>
      </p:nvGrpSpPr>
      <p:grpSpPr>
        <a:xfrm>
          <a:off x="0" y="0"/>
          <a:ext cx="0" cy="0"/>
          <a:chOff x="0" y="0"/>
          <a:chExt cx="0" cy="0"/>
        </a:xfrm>
      </p:grpSpPr>
      <p:pic>
        <p:nvPicPr>
          <p:cNvPr id="733" name="Google Shape;733;p104"/>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34" name="Google Shape;734;p104"/>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35" name="Google Shape;735;p10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36" name="Google Shape;736;p104"/>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37" name="Google Shape;737;p10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38" name="Google Shape;738;p104"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739"/>
        <p:cNvGrpSpPr/>
        <p:nvPr/>
      </p:nvGrpSpPr>
      <p:grpSpPr>
        <a:xfrm>
          <a:off x="0" y="0"/>
          <a:ext cx="0" cy="0"/>
          <a:chOff x="0" y="0"/>
          <a:chExt cx="0" cy="0"/>
        </a:xfrm>
      </p:grpSpPr>
      <p:pic>
        <p:nvPicPr>
          <p:cNvPr id="740" name="Google Shape;740;p105"/>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741" name="Google Shape;741;p105"/>
          <p:cNvPicPr preferRelativeResize="0"/>
          <p:nvPr/>
        </p:nvPicPr>
        <p:blipFill rotWithShape="1">
          <a:blip r:embed="rId3">
            <a:alphaModFix/>
          </a:blip>
          <a:srcRect/>
          <a:stretch/>
        </p:blipFill>
        <p:spPr>
          <a:xfrm>
            <a:off x="0" y="0"/>
            <a:ext cx="12185637" cy="6854425"/>
          </a:xfrm>
          <a:prstGeom prst="rect">
            <a:avLst/>
          </a:prstGeom>
          <a:noFill/>
          <a:ln>
            <a:noFill/>
          </a:ln>
        </p:spPr>
      </p:pic>
      <p:sp>
        <p:nvSpPr>
          <p:cNvPr id="742" name="Google Shape;742;p10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43" name="Google Shape;743;p105"/>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44" name="Google Shape;744;p10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45" name="Google Shape;745;p105"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746"/>
        <p:cNvGrpSpPr/>
        <p:nvPr/>
      </p:nvGrpSpPr>
      <p:grpSpPr>
        <a:xfrm>
          <a:off x="0" y="0"/>
          <a:ext cx="0" cy="0"/>
          <a:chOff x="0" y="0"/>
          <a:chExt cx="0" cy="0"/>
        </a:xfrm>
      </p:grpSpPr>
      <p:pic>
        <p:nvPicPr>
          <p:cNvPr id="747" name="Google Shape;747;p10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48" name="Google Shape;748;p106"/>
          <p:cNvPicPr preferRelativeResize="0"/>
          <p:nvPr/>
        </p:nvPicPr>
        <p:blipFill rotWithShape="1">
          <a:blip r:embed="rId3">
            <a:alphaModFix/>
          </a:blip>
          <a:srcRect/>
          <a:stretch/>
        </p:blipFill>
        <p:spPr>
          <a:xfrm>
            <a:off x="4" y="0"/>
            <a:ext cx="12185637" cy="6854425"/>
          </a:xfrm>
          <a:prstGeom prst="rect">
            <a:avLst/>
          </a:prstGeom>
          <a:noFill/>
          <a:ln>
            <a:noFill/>
          </a:ln>
        </p:spPr>
      </p:pic>
      <p:sp>
        <p:nvSpPr>
          <p:cNvPr id="749" name="Google Shape;749;p10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0" name="Google Shape;750;p106"/>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1" name="Google Shape;751;p10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2" name="Google Shape;752;p10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304"/>
        <p:cNvGrpSpPr/>
        <p:nvPr/>
      </p:nvGrpSpPr>
      <p:grpSpPr>
        <a:xfrm>
          <a:off x="0" y="0"/>
          <a:ext cx="0" cy="0"/>
          <a:chOff x="0" y="0"/>
          <a:chExt cx="0" cy="0"/>
        </a:xfrm>
      </p:grpSpPr>
      <p:pic>
        <p:nvPicPr>
          <p:cNvPr id="305" name="Google Shape;305;p44"/>
          <p:cNvPicPr preferRelativeResize="0"/>
          <p:nvPr/>
        </p:nvPicPr>
        <p:blipFill rotWithShape="1">
          <a:blip r:embed="rId2">
            <a:alphaModFix/>
          </a:blip>
          <a:srcRect/>
          <a:stretch/>
        </p:blipFill>
        <p:spPr>
          <a:xfrm flipH="1">
            <a:off x="-1" y="893"/>
            <a:ext cx="12188822" cy="6856208"/>
          </a:xfrm>
          <a:prstGeom prst="rect">
            <a:avLst/>
          </a:prstGeom>
          <a:noFill/>
          <a:ln>
            <a:noFill/>
          </a:ln>
        </p:spPr>
      </p:pic>
      <p:sp>
        <p:nvSpPr>
          <p:cNvPr id="306" name="Google Shape;306;p4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07" name="Google Shape;307;p44"/>
          <p:cNvSpPr txBox="1">
            <a:spLocks noGrp="1"/>
          </p:cNvSpPr>
          <p:nvPr>
            <p:ph type="body" idx="1"/>
          </p:nvPr>
        </p:nvSpPr>
        <p:spPr>
          <a:xfrm>
            <a:off x="571500" y="1611888"/>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08" name="Google Shape;308;p4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09" name="Google Shape;309;p44"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753"/>
        <p:cNvGrpSpPr/>
        <p:nvPr/>
      </p:nvGrpSpPr>
      <p:grpSpPr>
        <a:xfrm>
          <a:off x="0" y="0"/>
          <a:ext cx="0" cy="0"/>
          <a:chOff x="0" y="0"/>
          <a:chExt cx="0" cy="0"/>
        </a:xfrm>
      </p:grpSpPr>
      <p:pic>
        <p:nvPicPr>
          <p:cNvPr id="754" name="Google Shape;754;p107"/>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55" name="Google Shape;755;p107"/>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56" name="Google Shape;756;p10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57" name="Google Shape;757;p107"/>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58" name="Google Shape;758;p10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59" name="Google Shape;759;p10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760"/>
        <p:cNvGrpSpPr/>
        <p:nvPr/>
      </p:nvGrpSpPr>
      <p:grpSpPr>
        <a:xfrm>
          <a:off x="0" y="0"/>
          <a:ext cx="0" cy="0"/>
          <a:chOff x="0" y="0"/>
          <a:chExt cx="0" cy="0"/>
        </a:xfrm>
      </p:grpSpPr>
      <p:pic>
        <p:nvPicPr>
          <p:cNvPr id="761" name="Google Shape;761;p108"/>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2" name="Google Shape;762;p108"/>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63" name="Google Shape;763;p108"/>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64" name="Google Shape;764;p108"/>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65" name="Google Shape;765;p108"/>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66" name="Google Shape;766;p108"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767"/>
        <p:cNvGrpSpPr/>
        <p:nvPr/>
      </p:nvGrpSpPr>
      <p:grpSpPr>
        <a:xfrm>
          <a:off x="0" y="0"/>
          <a:ext cx="0" cy="0"/>
          <a:chOff x="0" y="0"/>
          <a:chExt cx="0" cy="0"/>
        </a:xfrm>
      </p:grpSpPr>
      <p:pic>
        <p:nvPicPr>
          <p:cNvPr id="768" name="Google Shape;768;p109"/>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69" name="Google Shape;769;p109"/>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0" name="Google Shape;770;p10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1" name="Google Shape;771;p109"/>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2" name="Google Shape;772;p109"/>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73" name="Google Shape;773;p109"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774"/>
        <p:cNvGrpSpPr/>
        <p:nvPr/>
      </p:nvGrpSpPr>
      <p:grpSpPr>
        <a:xfrm>
          <a:off x="0" y="0"/>
          <a:ext cx="0" cy="0"/>
          <a:chOff x="0" y="0"/>
          <a:chExt cx="0" cy="0"/>
        </a:xfrm>
      </p:grpSpPr>
      <p:pic>
        <p:nvPicPr>
          <p:cNvPr id="775" name="Google Shape;775;p110"/>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76" name="Google Shape;776;p110"/>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77" name="Google Shape;777;p110"/>
          <p:cNvSpPr txBox="1">
            <a:spLocks noGrp="1"/>
          </p:cNvSpPr>
          <p:nvPr>
            <p:ph type="title"/>
          </p:nvPr>
        </p:nvSpPr>
        <p:spPr>
          <a:xfrm>
            <a:off x="571500" y="63504"/>
            <a:ext cx="74298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78" name="Google Shape;778;p110"/>
          <p:cNvSpPr txBox="1">
            <a:spLocks noGrp="1"/>
          </p:cNvSpPr>
          <p:nvPr>
            <p:ph type="body" idx="1"/>
          </p:nvPr>
        </p:nvSpPr>
        <p:spPr>
          <a:xfrm>
            <a:off x="571500" y="1611888"/>
            <a:ext cx="72816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79" name="Google Shape;779;p110"/>
          <p:cNvSpPr txBox="1">
            <a:spLocks noGrp="1"/>
          </p:cNvSpPr>
          <p:nvPr>
            <p:ph type="body" idx="2"/>
          </p:nvPr>
        </p:nvSpPr>
        <p:spPr>
          <a:xfrm>
            <a:off x="571500" y="1097179"/>
            <a:ext cx="74298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0" name="Google Shape;780;p110"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781"/>
        <p:cNvGrpSpPr/>
        <p:nvPr/>
      </p:nvGrpSpPr>
      <p:grpSpPr>
        <a:xfrm>
          <a:off x="0" y="0"/>
          <a:ext cx="0" cy="0"/>
          <a:chOff x="0" y="0"/>
          <a:chExt cx="0" cy="0"/>
        </a:xfrm>
      </p:grpSpPr>
      <p:pic>
        <p:nvPicPr>
          <p:cNvPr id="782" name="Google Shape;782;p111"/>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83" name="Google Shape;783;p111"/>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84" name="Google Shape;784;p111"/>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85" name="Google Shape;785;p111"/>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86" name="Google Shape;786;p11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87" name="Google Shape;787;p111"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788"/>
        <p:cNvGrpSpPr/>
        <p:nvPr/>
      </p:nvGrpSpPr>
      <p:grpSpPr>
        <a:xfrm>
          <a:off x="0" y="0"/>
          <a:ext cx="0" cy="0"/>
          <a:chOff x="0" y="0"/>
          <a:chExt cx="0" cy="0"/>
        </a:xfrm>
      </p:grpSpPr>
      <p:pic>
        <p:nvPicPr>
          <p:cNvPr id="789" name="Google Shape;789;p112"/>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790" name="Google Shape;790;p112"/>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791" name="Google Shape;791;p112"/>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2" name="Google Shape;792;p112"/>
          <p:cNvSpPr txBox="1">
            <a:spLocks noGrp="1"/>
          </p:cNvSpPr>
          <p:nvPr>
            <p:ph type="body" idx="1"/>
          </p:nvPr>
        </p:nvSpPr>
        <p:spPr>
          <a:xfrm>
            <a:off x="571500" y="1611888"/>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793" name="Google Shape;793;p112"/>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4" name="Google Shape;794;p112"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795"/>
        <p:cNvGrpSpPr/>
        <p:nvPr/>
      </p:nvGrpSpPr>
      <p:grpSpPr>
        <a:xfrm>
          <a:off x="0" y="0"/>
          <a:ext cx="0" cy="0"/>
          <a:chOff x="0" y="0"/>
          <a:chExt cx="0" cy="0"/>
        </a:xfrm>
      </p:grpSpPr>
      <p:pic>
        <p:nvPicPr>
          <p:cNvPr id="796" name="Google Shape;796;p113"/>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797" name="Google Shape;797;p11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798" name="Google Shape;798;p113"/>
          <p:cNvSpPr txBox="1">
            <a:spLocks noGrp="1"/>
          </p:cNvSpPr>
          <p:nvPr>
            <p:ph type="body" idx="1"/>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799" name="Google Shape;799;p11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00" name="Google Shape;800;p113"/>
          <p:cNvSpPr txBox="1">
            <a:spLocks noGrp="1"/>
          </p:cNvSpPr>
          <p:nvPr>
            <p:ph type="body" idx="2"/>
          </p:nvPr>
        </p:nvSpPr>
        <p:spPr>
          <a:xfrm>
            <a:off x="571500" y="1609456"/>
            <a:ext cx="9813900" cy="3857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900"/>
              <a:buNone/>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801"/>
        <p:cNvGrpSpPr/>
        <p:nvPr/>
      </p:nvGrpSpPr>
      <p:grpSpPr>
        <a:xfrm>
          <a:off x="0" y="0"/>
          <a:ext cx="0" cy="0"/>
          <a:chOff x="0" y="0"/>
          <a:chExt cx="0" cy="0"/>
        </a:xfrm>
      </p:grpSpPr>
      <p:pic>
        <p:nvPicPr>
          <p:cNvPr id="802" name="Google Shape;802;p114"/>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3" name="Google Shape;803;p114"/>
          <p:cNvSpPr txBox="1">
            <a:spLocks noGrp="1"/>
          </p:cNvSpPr>
          <p:nvPr>
            <p:ph type="body" idx="1"/>
          </p:nvPr>
        </p:nvSpPr>
        <p:spPr>
          <a:xfrm>
            <a:off x="571500" y="1611887"/>
            <a:ext cx="11046000" cy="266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04" name="Google Shape;804;p11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05" name="Google Shape;805;p114"/>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06" name="Google Shape;806;p11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807"/>
        <p:cNvGrpSpPr/>
        <p:nvPr/>
      </p:nvGrpSpPr>
      <p:grpSpPr>
        <a:xfrm>
          <a:off x="0" y="0"/>
          <a:ext cx="0" cy="0"/>
          <a:chOff x="0" y="0"/>
          <a:chExt cx="0" cy="0"/>
        </a:xfrm>
      </p:grpSpPr>
      <p:pic>
        <p:nvPicPr>
          <p:cNvPr id="808" name="Google Shape;808;p11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09" name="Google Shape;809;p11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10" name="Google Shape;810;p115"/>
          <p:cNvSpPr txBox="1">
            <a:spLocks noGrp="1"/>
          </p:cNvSpPr>
          <p:nvPr>
            <p:ph type="body" idx="1"/>
          </p:nvPr>
        </p:nvSpPr>
        <p:spPr>
          <a:xfrm>
            <a:off x="571499" y="1611888"/>
            <a:ext cx="47994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11" name="Google Shape;811;p11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2" name="Google Shape;812;p115"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U1 - Callout Sign Vignette - Large">
  <p:cSld name="Callout Sign Vignette - Large">
    <p:bg>
      <p:bgPr>
        <a:solidFill>
          <a:srgbClr val="F4F4F4"/>
        </a:solidFill>
        <a:effectLst/>
      </p:bgPr>
    </p:bg>
    <p:spTree>
      <p:nvGrpSpPr>
        <p:cNvPr id="1" name="Shape 813"/>
        <p:cNvGrpSpPr/>
        <p:nvPr/>
      </p:nvGrpSpPr>
      <p:grpSpPr>
        <a:xfrm>
          <a:off x="0" y="0"/>
          <a:ext cx="0" cy="0"/>
          <a:chOff x="0" y="0"/>
          <a:chExt cx="0" cy="0"/>
        </a:xfrm>
      </p:grpSpPr>
      <p:pic>
        <p:nvPicPr>
          <p:cNvPr id="814" name="Google Shape;814;p116"/>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15" name="Google Shape;815;p11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816" name="Google Shape;816;p116"/>
          <p:cNvSpPr txBox="1">
            <a:spLocks noGrp="1"/>
          </p:cNvSpPr>
          <p:nvPr>
            <p:ph type="body" idx="1"/>
          </p:nvPr>
        </p:nvSpPr>
        <p:spPr>
          <a:xfrm>
            <a:off x="1074516" y="1866959"/>
            <a:ext cx="9882900" cy="35328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000"/>
              <a:buNone/>
              <a:defRPr>
                <a:solidFill>
                  <a:srgbClr val="424145"/>
                </a:solidFill>
              </a:defRPr>
            </a:lvl1pPr>
            <a:lvl2pPr marL="914400" lvl="1" indent="-349250" algn="l" rtl="0">
              <a:lnSpc>
                <a:spcPct val="100000"/>
              </a:lnSpc>
              <a:spcBef>
                <a:spcPts val="300"/>
              </a:spcBef>
              <a:spcAft>
                <a:spcPts val="0"/>
              </a:spcAft>
              <a:buSzPts val="1900"/>
              <a:buChar char="•"/>
              <a:defRPr>
                <a:solidFill>
                  <a:srgbClr val="424145"/>
                </a:solidFill>
              </a:defRPr>
            </a:lvl2pPr>
            <a:lvl3pPr marL="1371600" lvl="2" indent="-330200" algn="l" rtl="0">
              <a:lnSpc>
                <a:spcPct val="100000"/>
              </a:lnSpc>
              <a:spcBef>
                <a:spcPts val="700"/>
              </a:spcBef>
              <a:spcAft>
                <a:spcPts val="0"/>
              </a:spcAft>
              <a:buSzPts val="1600"/>
              <a:buChar char="•"/>
              <a:defRPr>
                <a:solidFill>
                  <a:srgbClr val="424145"/>
                </a:solidFill>
              </a:defRPr>
            </a:lvl3pPr>
            <a:lvl4pPr marL="1828800" lvl="3" indent="-323850" algn="l" rtl="0">
              <a:lnSpc>
                <a:spcPct val="100000"/>
              </a:lnSpc>
              <a:spcBef>
                <a:spcPts val="700"/>
              </a:spcBef>
              <a:spcAft>
                <a:spcPts val="0"/>
              </a:spcAft>
              <a:buSzPts val="1500"/>
              <a:buChar char="•"/>
              <a:defRPr>
                <a:solidFill>
                  <a:srgbClr val="424145"/>
                </a:solidFill>
              </a:defRPr>
            </a:lvl4pPr>
            <a:lvl5pPr marL="2286000" lvl="4" indent="-228600" algn="l" rtl="0">
              <a:lnSpc>
                <a:spcPct val="100000"/>
              </a:lnSpc>
              <a:spcBef>
                <a:spcPts val="700"/>
              </a:spcBef>
              <a:spcAft>
                <a:spcPts val="0"/>
              </a:spcAft>
              <a:buSzPts val="1500"/>
              <a:buNone/>
              <a:defRPr>
                <a:solidFill>
                  <a:srgbClr val="424145"/>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17" name="Google Shape;817;p116"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18" name="Google Shape;818;p116"/>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310"/>
        <p:cNvGrpSpPr/>
        <p:nvPr/>
      </p:nvGrpSpPr>
      <p:grpSpPr>
        <a:xfrm>
          <a:off x="0" y="0"/>
          <a:ext cx="0" cy="0"/>
          <a:chOff x="0" y="0"/>
          <a:chExt cx="0" cy="0"/>
        </a:xfrm>
      </p:grpSpPr>
      <p:sp>
        <p:nvSpPr>
          <p:cNvPr id="311" name="Google Shape;311;p45"/>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12" name="Google Shape;312;p45"/>
          <p:cNvSpPr txBox="1">
            <a:spLocks noGrp="1"/>
          </p:cNvSpPr>
          <p:nvPr>
            <p:ph type="body" idx="1"/>
          </p:nvPr>
        </p:nvSpPr>
        <p:spPr>
          <a:xfrm>
            <a:off x="571500" y="1611887"/>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b="0">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13" name="Google Shape;313;p45"/>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grpSp>
        <p:nvGrpSpPr>
          <p:cNvPr id="314" name="Google Shape;314;p45"/>
          <p:cNvGrpSpPr/>
          <p:nvPr/>
        </p:nvGrpSpPr>
        <p:grpSpPr>
          <a:xfrm>
            <a:off x="0" y="893"/>
            <a:ext cx="12188830" cy="6856212"/>
            <a:chOff x="0" y="893"/>
            <a:chExt cx="12188830" cy="6856212"/>
          </a:xfrm>
        </p:grpSpPr>
        <p:pic>
          <p:nvPicPr>
            <p:cNvPr id="315" name="Google Shape;315;p45"/>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316" name="Google Shape;316;p45"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317" name="Google Shape;317;p45"/>
          <p:cNvPicPr preferRelativeResize="0"/>
          <p:nvPr/>
        </p:nvPicPr>
        <p:blipFill rotWithShape="1">
          <a:blip r:embed="rId4">
            <a:alphaModFix/>
          </a:blip>
          <a:srcRect l="73600"/>
          <a:stretch/>
        </p:blipFill>
        <p:spPr>
          <a:xfrm rot="180002">
            <a:off x="10042015" y="6230849"/>
            <a:ext cx="389443" cy="484670"/>
          </a:xfrm>
          <a:prstGeom prst="rect">
            <a:avLst/>
          </a:prstGeom>
          <a:noFill/>
          <a:ln>
            <a:noFill/>
          </a:ln>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819"/>
        <p:cNvGrpSpPr/>
        <p:nvPr/>
      </p:nvGrpSpPr>
      <p:grpSpPr>
        <a:xfrm>
          <a:off x="0" y="0"/>
          <a:ext cx="0" cy="0"/>
          <a:chOff x="0" y="0"/>
          <a:chExt cx="0" cy="0"/>
        </a:xfrm>
      </p:grpSpPr>
      <p:pic>
        <p:nvPicPr>
          <p:cNvPr id="820" name="Google Shape;820;p117"/>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21" name="Google Shape;821;p117"/>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22" name="Google Shape;822;p117"/>
          <p:cNvSpPr txBox="1">
            <a:spLocks noGrp="1"/>
          </p:cNvSpPr>
          <p:nvPr>
            <p:ph type="body" idx="1"/>
          </p:nvPr>
        </p:nvSpPr>
        <p:spPr>
          <a:xfrm>
            <a:off x="571500" y="1611888"/>
            <a:ext cx="11046000" cy="4425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3" name="Google Shape;823;p117"/>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24" name="Google Shape;824;p117"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25" name="Google Shape;825;p117"/>
          <p:cNvSpPr txBox="1">
            <a:spLocks noGrp="1"/>
          </p:cNvSpPr>
          <p:nvPr>
            <p:ph type="body" idx="3"/>
          </p:nvPr>
        </p:nvSpPr>
        <p:spPr>
          <a:xfrm>
            <a:off x="8248564" y="3736209"/>
            <a:ext cx="3147300" cy="1366800"/>
          </a:xfrm>
          <a:prstGeom prst="rect">
            <a:avLst/>
          </a:prstGeom>
          <a:noFill/>
          <a:ln>
            <a:noFill/>
          </a:ln>
        </p:spPr>
        <p:txBody>
          <a:bodyPr spcFirstLastPara="1" wrap="square" lIns="0" tIns="0" rIns="0" bIns="0" anchor="t" anchorCtr="0">
            <a:noAutofit/>
          </a:bodyPr>
          <a:lstStyle>
            <a:lvl1pPr marL="457200" lvl="0" indent="-228600" algn="ctr" rtl="0">
              <a:spcBef>
                <a:spcPts val="1100"/>
              </a:spcBef>
              <a:spcAft>
                <a:spcPts val="0"/>
              </a:spcAft>
              <a:buSzPts val="2300"/>
              <a:buNone/>
              <a:defRPr sz="2300">
                <a:solidFill>
                  <a:schemeClr val="lt1"/>
                </a:solidFill>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826"/>
        <p:cNvGrpSpPr/>
        <p:nvPr/>
      </p:nvGrpSpPr>
      <p:grpSpPr>
        <a:xfrm>
          <a:off x="0" y="0"/>
          <a:ext cx="0" cy="0"/>
          <a:chOff x="0" y="0"/>
          <a:chExt cx="0" cy="0"/>
        </a:xfrm>
      </p:grpSpPr>
      <p:pic>
        <p:nvPicPr>
          <p:cNvPr id="827" name="Google Shape;827;p118"/>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28" name="Google Shape;828;p118"/>
          <p:cNvSpPr txBox="1">
            <a:spLocks noGrp="1"/>
          </p:cNvSpPr>
          <p:nvPr>
            <p:ph type="body" idx="1"/>
          </p:nvPr>
        </p:nvSpPr>
        <p:spPr>
          <a:xfrm>
            <a:off x="571500" y="1611884"/>
            <a:ext cx="11046000" cy="2517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29" name="Google Shape;829;p118"/>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30" name="Google Shape;830;p11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31" name="Google Shape;831;p118"/>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832"/>
        <p:cNvGrpSpPr/>
        <p:nvPr/>
      </p:nvGrpSpPr>
      <p:grpSpPr>
        <a:xfrm>
          <a:off x="0" y="0"/>
          <a:ext cx="0" cy="0"/>
          <a:chOff x="0" y="0"/>
          <a:chExt cx="0" cy="0"/>
        </a:xfrm>
      </p:grpSpPr>
      <p:pic>
        <p:nvPicPr>
          <p:cNvPr id="833" name="Google Shape;833;p119"/>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34" name="Google Shape;834;p119"/>
          <p:cNvSpPr txBox="1">
            <a:spLocks noGrp="1"/>
          </p:cNvSpPr>
          <p:nvPr>
            <p:ph type="body" idx="1"/>
          </p:nvPr>
        </p:nvSpPr>
        <p:spPr>
          <a:xfrm>
            <a:off x="571500" y="1611884"/>
            <a:ext cx="11046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35" name="Google Shape;835;p119"/>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36" name="Google Shape;836;p119"/>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37" name="Google Shape;837;p11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838"/>
        <p:cNvGrpSpPr/>
        <p:nvPr/>
      </p:nvGrpSpPr>
      <p:grpSpPr>
        <a:xfrm>
          <a:off x="0" y="0"/>
          <a:ext cx="0" cy="0"/>
          <a:chOff x="0" y="0"/>
          <a:chExt cx="0" cy="0"/>
        </a:xfrm>
      </p:grpSpPr>
      <p:pic>
        <p:nvPicPr>
          <p:cNvPr id="839" name="Google Shape;839;p12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0" name="Google Shape;840;p120"/>
          <p:cNvSpPr txBox="1">
            <a:spLocks noGrp="1"/>
          </p:cNvSpPr>
          <p:nvPr>
            <p:ph type="body" idx="1"/>
          </p:nvPr>
        </p:nvSpPr>
        <p:spPr>
          <a:xfrm>
            <a:off x="571500" y="1611884"/>
            <a:ext cx="65820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1" name="Google Shape;841;p120"/>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42" name="Google Shape;842;p120"/>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843" name="Google Shape;843;p12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844"/>
        <p:cNvGrpSpPr/>
        <p:nvPr/>
      </p:nvGrpSpPr>
      <p:grpSpPr>
        <a:xfrm>
          <a:off x="0" y="0"/>
          <a:ext cx="0" cy="0"/>
          <a:chOff x="0" y="0"/>
          <a:chExt cx="0" cy="0"/>
        </a:xfrm>
      </p:grpSpPr>
      <p:pic>
        <p:nvPicPr>
          <p:cNvPr id="845" name="Google Shape;845;p121"/>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46" name="Google Shape;846;p121"/>
          <p:cNvSpPr txBox="1">
            <a:spLocks noGrp="1"/>
          </p:cNvSpPr>
          <p:nvPr>
            <p:ph type="body" idx="1"/>
          </p:nvPr>
        </p:nvSpPr>
        <p:spPr>
          <a:xfrm>
            <a:off x="571500" y="1611887"/>
            <a:ext cx="49242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47" name="Google Shape;847;p121"/>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48" name="Google Shape;848;p121"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49" name="Google Shape;849;p121"/>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850"/>
        <p:cNvGrpSpPr/>
        <p:nvPr/>
      </p:nvGrpSpPr>
      <p:grpSpPr>
        <a:xfrm>
          <a:off x="0" y="0"/>
          <a:ext cx="0" cy="0"/>
          <a:chOff x="0" y="0"/>
          <a:chExt cx="0" cy="0"/>
        </a:xfrm>
      </p:grpSpPr>
      <p:pic>
        <p:nvPicPr>
          <p:cNvPr id="851" name="Google Shape;851;p122"/>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52" name="Google Shape;852;p122"/>
          <p:cNvSpPr txBox="1">
            <a:spLocks noGrp="1"/>
          </p:cNvSpPr>
          <p:nvPr>
            <p:ph type="body" idx="1"/>
          </p:nvPr>
        </p:nvSpPr>
        <p:spPr>
          <a:xfrm>
            <a:off x="571500" y="1611884"/>
            <a:ext cx="5775600" cy="44412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53" name="Google Shape;853;p122"/>
          <p:cNvSpPr txBox="1">
            <a:spLocks noGrp="1"/>
          </p:cNvSpPr>
          <p:nvPr>
            <p:ph type="body" idx="2"/>
          </p:nvPr>
        </p:nvSpPr>
        <p:spPr>
          <a:xfrm>
            <a:off x="571500" y="1097179"/>
            <a:ext cx="110466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54" name="Google Shape;854;p122"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55" name="Google Shape;855;p12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869"/>
        <p:cNvGrpSpPr/>
        <p:nvPr/>
      </p:nvGrpSpPr>
      <p:grpSpPr>
        <a:xfrm>
          <a:off x="0" y="0"/>
          <a:ext cx="0" cy="0"/>
          <a:chOff x="0" y="0"/>
          <a:chExt cx="0" cy="0"/>
        </a:xfrm>
      </p:grpSpPr>
      <p:pic>
        <p:nvPicPr>
          <p:cNvPr id="870" name="Google Shape;870;p124"/>
          <p:cNvPicPr preferRelativeResize="0"/>
          <p:nvPr/>
        </p:nvPicPr>
        <p:blipFill rotWithShape="1">
          <a:blip r:embed="rId2">
            <a:alphaModFix/>
          </a:blip>
          <a:srcRect/>
          <a:stretch/>
        </p:blipFill>
        <p:spPr>
          <a:xfrm flipH="1">
            <a:off x="3182" y="893"/>
            <a:ext cx="12185637" cy="6854425"/>
          </a:xfrm>
          <a:prstGeom prst="rect">
            <a:avLst/>
          </a:prstGeom>
          <a:noFill/>
          <a:ln>
            <a:noFill/>
          </a:ln>
        </p:spPr>
      </p:pic>
      <p:sp>
        <p:nvSpPr>
          <p:cNvPr id="871" name="Google Shape;871;p124"/>
          <p:cNvSpPr txBox="1">
            <a:spLocks noGrp="1"/>
          </p:cNvSpPr>
          <p:nvPr>
            <p:ph type="body" idx="1"/>
          </p:nvPr>
        </p:nvSpPr>
        <p:spPr>
          <a:xfrm>
            <a:off x="41889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2" name="Google Shape;872;p124"/>
          <p:cNvSpPr txBox="1">
            <a:spLocks noGrp="1"/>
          </p:cNvSpPr>
          <p:nvPr>
            <p:ph type="body" idx="2"/>
          </p:nvPr>
        </p:nvSpPr>
        <p:spPr>
          <a:xfrm>
            <a:off x="2774348"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3" name="Google Shape;873;p124"/>
          <p:cNvSpPr txBox="1">
            <a:spLocks noGrp="1"/>
          </p:cNvSpPr>
          <p:nvPr>
            <p:ph type="body" idx="3"/>
          </p:nvPr>
        </p:nvSpPr>
        <p:spPr>
          <a:xfrm>
            <a:off x="5090926"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74" name="Google Shape;874;p124"/>
          <p:cNvSpPr txBox="1">
            <a:spLocks noGrp="1"/>
          </p:cNvSpPr>
          <p:nvPr>
            <p:ph type="body" idx="4"/>
          </p:nvPr>
        </p:nvSpPr>
        <p:spPr>
          <a:xfrm>
            <a:off x="2744612"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5" name="Google Shape;875;p124"/>
          <p:cNvSpPr txBox="1">
            <a:spLocks noGrp="1"/>
          </p:cNvSpPr>
          <p:nvPr>
            <p:ph type="body" idx="5"/>
          </p:nvPr>
        </p:nvSpPr>
        <p:spPr>
          <a:xfrm>
            <a:off x="5048381"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76" name="Google Shape;876;p124"/>
          <p:cNvSpPr>
            <a:spLocks noGrp="1"/>
          </p:cNvSpPr>
          <p:nvPr>
            <p:ph type="pic" idx="6"/>
          </p:nvPr>
        </p:nvSpPr>
        <p:spPr>
          <a:xfrm>
            <a:off x="65222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7" name="Google Shape;877;p124"/>
          <p:cNvSpPr>
            <a:spLocks noGrp="1"/>
          </p:cNvSpPr>
          <p:nvPr>
            <p:ph type="pic" idx="7"/>
          </p:nvPr>
        </p:nvSpPr>
        <p:spPr>
          <a:xfrm>
            <a:off x="2971090"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8" name="Google Shape;878;p124"/>
          <p:cNvSpPr>
            <a:spLocks noGrp="1"/>
          </p:cNvSpPr>
          <p:nvPr>
            <p:ph type="pic" idx="8"/>
          </p:nvPr>
        </p:nvSpPr>
        <p:spPr>
          <a:xfrm>
            <a:off x="5250728"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79" name="Google Shape;879;p124"/>
          <p:cNvSpPr txBox="1">
            <a:spLocks noGrp="1"/>
          </p:cNvSpPr>
          <p:nvPr>
            <p:ph type="body" idx="9"/>
          </p:nvPr>
        </p:nvSpPr>
        <p:spPr>
          <a:xfrm>
            <a:off x="457622"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228600" algn="l" rtl="0">
              <a:spcBef>
                <a:spcPts val="700"/>
              </a:spcBef>
              <a:spcAft>
                <a:spcPts val="0"/>
              </a:spcAft>
              <a:buSzPts val="1500"/>
              <a:buNone/>
              <a:defRPr sz="1500">
                <a:solidFill>
                  <a:schemeClr val="lt1"/>
                </a:solidFill>
              </a:defRPr>
            </a:lvl3pPr>
            <a:lvl4pPr marL="1828800" lvl="3" indent="-228600" algn="l" rtl="0">
              <a:spcBef>
                <a:spcPts val="700"/>
              </a:spcBef>
              <a:spcAft>
                <a:spcPts val="0"/>
              </a:spcAft>
              <a:buSzPts val="1900"/>
              <a:buNone/>
              <a:defRPr sz="1900">
                <a:solidFill>
                  <a:schemeClr val="dk2"/>
                </a:solidFill>
                <a:latin typeface="Salesforce Sans"/>
                <a:ea typeface="Salesforce Sans"/>
                <a:cs typeface="Salesforce Sans"/>
                <a:sym typeface="Salesforce Sans"/>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0" name="Google Shape;880;p124"/>
          <p:cNvSpPr txBox="1">
            <a:spLocks noGrp="1"/>
          </p:cNvSpPr>
          <p:nvPr>
            <p:ph type="body" idx="13"/>
          </p:nvPr>
        </p:nvSpPr>
        <p:spPr>
          <a:xfrm>
            <a:off x="7405120" y="3805431"/>
            <a:ext cx="20712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1" name="Google Shape;881;p124"/>
          <p:cNvSpPr txBox="1">
            <a:spLocks noGrp="1"/>
          </p:cNvSpPr>
          <p:nvPr>
            <p:ph type="body" idx="14"/>
          </p:nvPr>
        </p:nvSpPr>
        <p:spPr>
          <a:xfrm>
            <a:off x="9721697" y="3805431"/>
            <a:ext cx="2068800" cy="850800"/>
          </a:xfrm>
          <a:prstGeom prst="rect">
            <a:avLst/>
          </a:prstGeom>
          <a:noFill/>
          <a:ln>
            <a:noFill/>
          </a:ln>
        </p:spPr>
        <p:txBody>
          <a:bodyPr spcFirstLastPara="1" wrap="square" lIns="9125" tIns="0" rIns="0" bIns="0" anchor="t" anchorCtr="0">
            <a:noAutofit/>
          </a:bodyPr>
          <a:lstStyle>
            <a:lvl1pPr marL="457200" lvl="0" indent="-228600" algn="ctr" rtl="0">
              <a:spcBef>
                <a:spcPts val="0"/>
              </a:spcBef>
              <a:spcAft>
                <a:spcPts val="0"/>
              </a:spcAft>
              <a:buSzPts val="1500"/>
              <a:buNone/>
              <a:defRPr sz="1500">
                <a:solidFill>
                  <a:schemeClr val="accent1"/>
                </a:solidFill>
              </a:defRPr>
            </a:lvl1pPr>
            <a:lvl2pPr marL="914400" lvl="1" indent="-228600" algn="ctr" rtl="0">
              <a:spcBef>
                <a:spcPts val="300"/>
              </a:spcBef>
              <a:spcAft>
                <a:spcPts val="0"/>
              </a:spcAft>
              <a:buClr>
                <a:schemeClr val="lt1"/>
              </a:buClr>
              <a:buSzPts val="1200"/>
              <a:buNone/>
              <a:defRPr sz="1200">
                <a:solidFill>
                  <a:schemeClr val="dk2"/>
                </a:solidFill>
              </a:defRPr>
            </a:lvl2pPr>
            <a:lvl3pPr marL="1371600" lvl="2" indent="-323850" algn="l" rtl="0">
              <a:spcBef>
                <a:spcPts val="700"/>
              </a:spcBef>
              <a:spcAft>
                <a:spcPts val="0"/>
              </a:spcAft>
              <a:buSzPts val="1500"/>
              <a:buChar char="•"/>
              <a:defRPr sz="1500">
                <a:solidFill>
                  <a:schemeClr val="lt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
        <p:nvSpPr>
          <p:cNvPr id="882" name="Google Shape;882;p124"/>
          <p:cNvSpPr txBox="1">
            <a:spLocks noGrp="1"/>
          </p:cNvSpPr>
          <p:nvPr>
            <p:ph type="body" idx="15"/>
          </p:nvPr>
        </p:nvSpPr>
        <p:spPr>
          <a:xfrm>
            <a:off x="7365040"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3" name="Google Shape;883;p124"/>
          <p:cNvSpPr txBox="1">
            <a:spLocks noGrp="1"/>
          </p:cNvSpPr>
          <p:nvPr>
            <p:ph type="body" idx="16"/>
          </p:nvPr>
        </p:nvSpPr>
        <p:spPr>
          <a:xfrm>
            <a:off x="9681699" y="3228950"/>
            <a:ext cx="2148600" cy="498300"/>
          </a:xfrm>
          <a:prstGeom prst="rect">
            <a:avLst/>
          </a:prstGeom>
          <a:noFill/>
          <a:ln>
            <a:noFill/>
          </a:ln>
        </p:spPr>
        <p:txBody>
          <a:bodyPr spcFirstLastPara="1" wrap="square" lIns="0" tIns="0" rIns="0" bIns="0" anchor="b" anchorCtr="0">
            <a:noAutofit/>
          </a:bodyPr>
          <a:lstStyle>
            <a:lvl1pPr marL="457200" lvl="0" indent="-228600" algn="ctr" rtl="0">
              <a:spcBef>
                <a:spcPts val="1100"/>
              </a:spcBef>
              <a:spcAft>
                <a:spcPts val="0"/>
              </a:spcAft>
              <a:buClr>
                <a:schemeClr val="lt1"/>
              </a:buClr>
              <a:buSzPts val="1500"/>
              <a:buNone/>
              <a:defRPr sz="1500" b="1">
                <a:solidFill>
                  <a:schemeClr val="accent1"/>
                </a:solidFill>
                <a:latin typeface="Salesforce Sans"/>
                <a:ea typeface="Salesforce Sans"/>
                <a:cs typeface="Salesforce Sans"/>
                <a:sym typeface="Salesforce Sans"/>
              </a:defRPr>
            </a:lvl1pPr>
            <a:lvl2pPr marL="914400" lvl="1" indent="-355600" algn="l" rtl="0">
              <a:spcBef>
                <a:spcPts val="300"/>
              </a:spcBef>
              <a:spcAft>
                <a:spcPts val="0"/>
              </a:spcAft>
              <a:buClr>
                <a:schemeClr val="lt1"/>
              </a:buClr>
              <a:buSzPts val="2000"/>
              <a:buChar char="•"/>
              <a:defRPr sz="2000">
                <a:solidFill>
                  <a:schemeClr val="lt1"/>
                </a:solidFill>
              </a:defRPr>
            </a:lvl2pPr>
            <a:lvl3pPr marL="1371600" lvl="2" indent="-349250" algn="l" rtl="0">
              <a:spcBef>
                <a:spcPts val="700"/>
              </a:spcBef>
              <a:spcAft>
                <a:spcPts val="0"/>
              </a:spcAft>
              <a:buClr>
                <a:schemeClr val="lt1"/>
              </a:buClr>
              <a:buSzPts val="1900"/>
              <a:buChar char="•"/>
              <a:defRPr sz="1900">
                <a:solidFill>
                  <a:schemeClr val="lt1"/>
                </a:solidFill>
              </a:defRPr>
            </a:lvl3pPr>
            <a:lvl4pPr marL="1828800" lvl="3" indent="-330200" algn="l" rtl="0">
              <a:spcBef>
                <a:spcPts val="700"/>
              </a:spcBef>
              <a:spcAft>
                <a:spcPts val="0"/>
              </a:spcAft>
              <a:buClr>
                <a:schemeClr val="lt1"/>
              </a:buClr>
              <a:buSzPts val="1600"/>
              <a:buChar char="•"/>
              <a:defRPr sz="1600">
                <a:solidFill>
                  <a:schemeClr val="lt1"/>
                </a:solidFill>
              </a:defRPr>
            </a:lvl4pPr>
            <a:lvl5pPr marL="2286000" lvl="4" indent="-228600" algn="l" rtl="0">
              <a:spcBef>
                <a:spcPts val="700"/>
              </a:spcBef>
              <a:spcAft>
                <a:spcPts val="0"/>
              </a:spcAft>
              <a:buSzPts val="1500"/>
              <a:buNone/>
              <a:defRPr sz="1600">
                <a:solidFill>
                  <a:schemeClr val="l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884" name="Google Shape;884;p124"/>
          <p:cNvSpPr>
            <a:spLocks noGrp="1"/>
          </p:cNvSpPr>
          <p:nvPr>
            <p:ph type="pic" idx="17"/>
          </p:nvPr>
        </p:nvSpPr>
        <p:spPr>
          <a:xfrm>
            <a:off x="7560529"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885" name="Google Shape;885;p124"/>
          <p:cNvSpPr>
            <a:spLocks noGrp="1"/>
          </p:cNvSpPr>
          <p:nvPr>
            <p:ph type="pic" idx="18"/>
          </p:nvPr>
        </p:nvSpPr>
        <p:spPr>
          <a:xfrm>
            <a:off x="9884046" y="1553041"/>
            <a:ext cx="1682100" cy="16785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1100"/>
              </a:spcBef>
              <a:spcAft>
                <a:spcPts val="0"/>
              </a:spcAft>
              <a:buClr>
                <a:srgbClr val="7F7F7F"/>
              </a:buClr>
              <a:buSzPts val="1200"/>
              <a:buFont typeface="Arial"/>
              <a:buNone/>
              <a:defRPr sz="12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pic>
        <p:nvPicPr>
          <p:cNvPr id="886" name="Google Shape;886;p12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887" name="Google Shape;887;p124"/>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888"/>
        <p:cNvGrpSpPr/>
        <p:nvPr/>
      </p:nvGrpSpPr>
      <p:grpSpPr>
        <a:xfrm>
          <a:off x="0" y="0"/>
          <a:ext cx="0" cy="0"/>
          <a:chOff x="0" y="0"/>
          <a:chExt cx="0" cy="0"/>
        </a:xfrm>
      </p:grpSpPr>
      <p:pic>
        <p:nvPicPr>
          <p:cNvPr id="889" name="Google Shape;889;p125"/>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890" name="Google Shape;890;p125"/>
          <p:cNvSpPr txBox="1">
            <a:spLocks noGrp="1"/>
          </p:cNvSpPr>
          <p:nvPr>
            <p:ph type="ctrTitle"/>
          </p:nvPr>
        </p:nvSpPr>
        <p:spPr>
          <a:xfrm>
            <a:off x="1073836" y="1941107"/>
            <a:ext cx="4643700" cy="12984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500"/>
              <a:buNone/>
              <a:defRPr sz="2800" b="1">
                <a:solidFill>
                  <a:schemeClr val="l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1" name="Google Shape;891;p125"/>
          <p:cNvSpPr txBox="1">
            <a:spLocks noGrp="1"/>
          </p:cNvSpPr>
          <p:nvPr>
            <p:ph type="body" idx="1"/>
          </p:nvPr>
        </p:nvSpPr>
        <p:spPr>
          <a:xfrm>
            <a:off x="1451040" y="3334782"/>
            <a:ext cx="3883500" cy="9144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2000"/>
              <a:buNone/>
              <a:defRPr>
                <a:solidFill>
                  <a:schemeClr val="lt1"/>
                </a:solidFill>
              </a:defRPr>
            </a:lvl1pPr>
            <a:lvl2pPr marL="914400" lvl="1" indent="-330200" algn="ctr" rtl="0">
              <a:spcBef>
                <a:spcPts val="700"/>
              </a:spcBef>
              <a:spcAft>
                <a:spcPts val="0"/>
              </a:spcAft>
              <a:buSzPts val="1600"/>
              <a:buFont typeface="Arial"/>
              <a:buChar char="​"/>
              <a:defRPr sz="1600">
                <a:solidFill>
                  <a:schemeClr val="lt1"/>
                </a:solidFill>
              </a:defRPr>
            </a:lvl2pPr>
            <a:lvl3pPr marL="1371600" lvl="2" indent="-228600" algn="ctr" rtl="0">
              <a:spcBef>
                <a:spcPts val="700"/>
              </a:spcBef>
              <a:spcAft>
                <a:spcPts val="0"/>
              </a:spcAft>
              <a:buSzPts val="1600"/>
              <a:buNone/>
              <a:defRPr/>
            </a:lvl3pPr>
            <a:lvl4pPr marL="1828800" lvl="3" indent="-228600" algn="ctr" rtl="0">
              <a:spcBef>
                <a:spcPts val="700"/>
              </a:spcBef>
              <a:spcAft>
                <a:spcPts val="0"/>
              </a:spcAft>
              <a:buSzPts val="1500"/>
              <a:buNone/>
              <a:defRPr/>
            </a:lvl4pPr>
            <a:lvl5pPr marL="2286000" lvl="4" indent="-228600" algn="ctr" rtl="0">
              <a:spcBef>
                <a:spcPts val="700"/>
              </a:spcBef>
              <a:spcAft>
                <a:spcPts val="0"/>
              </a:spcAft>
              <a:buSzPts val="2000"/>
              <a:buFont typeface="Arial"/>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892"/>
        <p:cNvGrpSpPr/>
        <p:nvPr/>
      </p:nvGrpSpPr>
      <p:grpSpPr>
        <a:xfrm>
          <a:off x="0" y="0"/>
          <a:ext cx="0" cy="0"/>
          <a:chOff x="0" y="0"/>
          <a:chExt cx="0" cy="0"/>
        </a:xfrm>
      </p:grpSpPr>
      <p:pic>
        <p:nvPicPr>
          <p:cNvPr id="893" name="Google Shape;893;p126"/>
          <p:cNvPicPr preferRelativeResize="0"/>
          <p:nvPr/>
        </p:nvPicPr>
        <p:blipFill rotWithShape="1">
          <a:blip r:embed="rId2">
            <a:alphaModFix/>
          </a:blip>
          <a:srcRect/>
          <a:stretch/>
        </p:blipFill>
        <p:spPr>
          <a:xfrm>
            <a:off x="4" y="896"/>
            <a:ext cx="12185637" cy="6854425"/>
          </a:xfrm>
          <a:prstGeom prst="rect">
            <a:avLst/>
          </a:prstGeom>
          <a:noFill/>
          <a:ln>
            <a:noFill/>
          </a:ln>
        </p:spPr>
      </p:pic>
      <p:pic>
        <p:nvPicPr>
          <p:cNvPr id="894" name="Google Shape;894;p126"/>
          <p:cNvPicPr preferRelativeResize="0"/>
          <p:nvPr/>
        </p:nvPicPr>
        <p:blipFill rotWithShape="1">
          <a:blip r:embed="rId3">
            <a:alphaModFix/>
          </a:blip>
          <a:srcRect/>
          <a:stretch/>
        </p:blipFill>
        <p:spPr>
          <a:xfrm>
            <a:off x="3" y="893"/>
            <a:ext cx="12185637" cy="6854425"/>
          </a:xfrm>
          <a:prstGeom prst="rect">
            <a:avLst/>
          </a:prstGeom>
          <a:noFill/>
          <a:ln>
            <a:noFill/>
          </a:ln>
        </p:spPr>
      </p:pic>
      <p:sp>
        <p:nvSpPr>
          <p:cNvPr id="895" name="Google Shape;895;p126"/>
          <p:cNvSpPr txBox="1">
            <a:spLocks noGrp="1"/>
          </p:cNvSpPr>
          <p:nvPr>
            <p:ph type="ctrTitle"/>
          </p:nvPr>
        </p:nvSpPr>
        <p:spPr>
          <a:xfrm>
            <a:off x="941789" y="3524113"/>
            <a:ext cx="69735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3100"/>
              <a:buFont typeface="Salesforce Sans"/>
              <a:buChar char="“"/>
              <a:defRPr sz="31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896" name="Google Shape;896;p126"/>
          <p:cNvSpPr txBox="1">
            <a:spLocks noGrp="1"/>
          </p:cNvSpPr>
          <p:nvPr>
            <p:ph type="body" idx="1"/>
          </p:nvPr>
        </p:nvSpPr>
        <p:spPr>
          <a:xfrm>
            <a:off x="1125939" y="4697216"/>
            <a:ext cx="44049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897" name="Google Shape;897;p126"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98"/>
        <p:cNvGrpSpPr/>
        <p:nvPr/>
      </p:nvGrpSpPr>
      <p:grpSpPr>
        <a:xfrm>
          <a:off x="0" y="0"/>
          <a:ext cx="0" cy="0"/>
          <a:chOff x="0" y="0"/>
          <a:chExt cx="0" cy="0"/>
        </a:xfrm>
      </p:grpSpPr>
      <p:pic>
        <p:nvPicPr>
          <p:cNvPr id="899" name="Google Shape;899;p127"/>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00" name="Google Shape;900;p127"/>
          <p:cNvPicPr preferRelativeResize="0"/>
          <p:nvPr/>
        </p:nvPicPr>
        <p:blipFill rotWithShape="1">
          <a:blip r:embed="rId3">
            <a:alphaModFix/>
          </a:blip>
          <a:srcRect l="20588" t="-47000" r="54208" b="47000"/>
          <a:stretch/>
        </p:blipFill>
        <p:spPr>
          <a:xfrm flipH="1">
            <a:off x="6143802" y="6044516"/>
            <a:ext cx="434879" cy="566904"/>
          </a:xfrm>
          <a:prstGeom prst="rect">
            <a:avLst/>
          </a:prstGeom>
          <a:noFill/>
          <a:ln>
            <a:noFill/>
          </a:ln>
        </p:spPr>
      </p:pic>
      <p:sp>
        <p:nvSpPr>
          <p:cNvPr id="901" name="Google Shape;901;p127"/>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2" name="Google Shape;902;p127"/>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03" name="Google Shape;903;p127" descr="pasted-image.pdf"/>
          <p:cNvPicPr preferRelativeResize="0"/>
          <p:nvPr/>
        </p:nvPicPr>
        <p:blipFill rotWithShape="1">
          <a:blip r:embed="rId4">
            <a:alphaModFix/>
          </a:blip>
          <a:srcRect/>
          <a:stretch/>
        </p:blipFill>
        <p:spPr>
          <a:xfrm>
            <a:off x="11030573" y="565460"/>
            <a:ext cx="635568" cy="444979"/>
          </a:xfrm>
          <a:prstGeom prst="rect">
            <a:avLst/>
          </a:prstGeom>
          <a:noFill/>
          <a:ln>
            <a:noFill/>
          </a:ln>
        </p:spPr>
      </p:pic>
      <p:pic>
        <p:nvPicPr>
          <p:cNvPr id="904" name="Google Shape;904;p127"/>
          <p:cNvPicPr preferRelativeResize="0"/>
          <p:nvPr/>
        </p:nvPicPr>
        <p:blipFill rotWithShape="1">
          <a:blip r:embed="rId5">
            <a:alphaModFix/>
          </a:blip>
          <a:srcRect l="6094" b="31586"/>
          <a:stretch/>
        </p:blipFill>
        <p:spPr>
          <a:xfrm>
            <a:off x="7415211" y="6550045"/>
            <a:ext cx="426559" cy="30795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318"/>
        <p:cNvGrpSpPr/>
        <p:nvPr/>
      </p:nvGrpSpPr>
      <p:grpSpPr>
        <a:xfrm>
          <a:off x="0" y="0"/>
          <a:ext cx="0" cy="0"/>
          <a:chOff x="0" y="0"/>
          <a:chExt cx="0" cy="0"/>
        </a:xfrm>
      </p:grpSpPr>
      <p:pic>
        <p:nvPicPr>
          <p:cNvPr id="319" name="Google Shape;319;p46"/>
          <p:cNvPicPr preferRelativeResize="0"/>
          <p:nvPr/>
        </p:nvPicPr>
        <p:blipFill rotWithShape="1">
          <a:blip r:embed="rId2">
            <a:alphaModFix/>
          </a:blip>
          <a:srcRect/>
          <a:stretch/>
        </p:blipFill>
        <p:spPr>
          <a:xfrm>
            <a:off x="3" y="893"/>
            <a:ext cx="12188815" cy="6856208"/>
          </a:xfrm>
          <a:prstGeom prst="rect">
            <a:avLst/>
          </a:prstGeom>
          <a:noFill/>
          <a:ln>
            <a:noFill/>
          </a:ln>
        </p:spPr>
      </p:pic>
      <p:sp>
        <p:nvSpPr>
          <p:cNvPr id="320" name="Google Shape;320;p46"/>
          <p:cNvSpPr/>
          <p:nvPr/>
        </p:nvSpPr>
        <p:spPr>
          <a:xfrm>
            <a:off x="4743105" y="4674662"/>
            <a:ext cx="1038258" cy="937926"/>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45700" tIns="45700" rIns="45700" bIns="45700" anchor="t" anchorCtr="0">
            <a:noAutofit/>
          </a:bodyPr>
          <a:lstStyle/>
          <a:p>
            <a:pPr marL="0" marR="0" lvl="0" indent="0" algn="l" rtl="0">
              <a:spcBef>
                <a:spcPts val="0"/>
              </a:spcBef>
              <a:spcAft>
                <a:spcPts val="0"/>
              </a:spcAft>
              <a:buNone/>
            </a:pPr>
            <a:endParaRPr sz="3600">
              <a:solidFill>
                <a:schemeClr val="dk1"/>
              </a:solidFill>
              <a:latin typeface="Salesforce Sans"/>
              <a:ea typeface="Salesforce Sans"/>
              <a:cs typeface="Salesforce Sans"/>
              <a:sym typeface="Salesforce Sans"/>
            </a:endParaRPr>
          </a:p>
        </p:txBody>
      </p:sp>
      <p:sp>
        <p:nvSpPr>
          <p:cNvPr id="321" name="Google Shape;321;p46"/>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322" name="Google Shape;322;p46"/>
          <p:cNvSpPr txBox="1">
            <a:spLocks noGrp="1"/>
          </p:cNvSpPr>
          <p:nvPr>
            <p:ph type="body" idx="1"/>
          </p:nvPr>
        </p:nvSpPr>
        <p:spPr>
          <a:xfrm>
            <a:off x="571500" y="1611886"/>
            <a:ext cx="11046000" cy="42246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2900" algn="l" rtl="0">
              <a:lnSpc>
                <a:spcPct val="100000"/>
              </a:lnSpc>
              <a:spcBef>
                <a:spcPts val="300"/>
              </a:spcBef>
              <a:spcAft>
                <a:spcPts val="0"/>
              </a:spcAft>
              <a:buSzPts val="1800"/>
              <a:buChar char="•"/>
              <a:defRPr>
                <a:solidFill>
                  <a:schemeClr val="accent2"/>
                </a:solidFill>
              </a:defRPr>
            </a:lvl2pPr>
            <a:lvl3pPr marL="1371600" lvl="2" indent="-330200" algn="l" rtl="0">
              <a:lnSpc>
                <a:spcPct val="100000"/>
              </a:lnSpc>
              <a:spcBef>
                <a:spcPts val="600"/>
              </a:spcBef>
              <a:spcAft>
                <a:spcPts val="0"/>
              </a:spcAft>
              <a:buSzPts val="1600"/>
              <a:buChar char="•"/>
              <a:defRPr>
                <a:solidFill>
                  <a:schemeClr val="accent2"/>
                </a:solidFill>
              </a:defRPr>
            </a:lvl3pPr>
            <a:lvl4pPr marL="1828800" lvl="3" indent="-317500" algn="l" rtl="0">
              <a:lnSpc>
                <a:spcPct val="100000"/>
              </a:lnSpc>
              <a:spcBef>
                <a:spcPts val="600"/>
              </a:spcBef>
              <a:spcAft>
                <a:spcPts val="0"/>
              </a:spcAft>
              <a:buSzPts val="1400"/>
              <a:buChar char="•"/>
              <a:defRPr>
                <a:solidFill>
                  <a:schemeClr val="accent2"/>
                </a:solidFill>
              </a:defRPr>
            </a:lvl4pPr>
            <a:lvl5pPr marL="2286000" lvl="4" indent="-228600" algn="l" rtl="0">
              <a:lnSpc>
                <a:spcPct val="100000"/>
              </a:lnSpc>
              <a:spcBef>
                <a:spcPts val="600"/>
              </a:spcBef>
              <a:spcAft>
                <a:spcPts val="0"/>
              </a:spcAft>
              <a:buSzPts val="1400"/>
              <a:buNone/>
              <a:defRPr>
                <a:solidFill>
                  <a:schemeClr val="accent2"/>
                </a:solidFill>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360"/>
              </a:spcBef>
              <a:spcAft>
                <a:spcPts val="0"/>
              </a:spcAft>
              <a:buClr>
                <a:schemeClr val="accent2"/>
              </a:buClr>
              <a:buSzPts val="1800"/>
              <a:buChar char="•"/>
              <a:defRPr/>
            </a:lvl7pPr>
            <a:lvl8pPr marL="3657600" lvl="7" indent="-342900" algn="l" rtl="0">
              <a:spcBef>
                <a:spcPts val="360"/>
              </a:spcBef>
              <a:spcAft>
                <a:spcPts val="0"/>
              </a:spcAft>
              <a:buClr>
                <a:schemeClr val="accent2"/>
              </a:buClr>
              <a:buSzPts val="1800"/>
              <a:buChar char="•"/>
              <a:defRPr/>
            </a:lvl8pPr>
            <a:lvl9pPr marL="4114800" lvl="8" indent="-342900" algn="l" rtl="0">
              <a:spcBef>
                <a:spcPts val="360"/>
              </a:spcBef>
              <a:spcAft>
                <a:spcPts val="0"/>
              </a:spcAft>
              <a:buClr>
                <a:schemeClr val="accent2"/>
              </a:buClr>
              <a:buSzPts val="1800"/>
              <a:buChar char="•"/>
              <a:defRPr/>
            </a:lvl9pPr>
          </a:lstStyle>
          <a:p>
            <a:endParaRPr/>
          </a:p>
        </p:txBody>
      </p:sp>
      <p:sp>
        <p:nvSpPr>
          <p:cNvPr id="323" name="Google Shape;323;p46"/>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200"/>
              <a:buNone/>
              <a:defRPr sz="2200" b="0" i="0">
                <a:solidFill>
                  <a:schemeClr val="dk1"/>
                </a:solidFill>
                <a:latin typeface="Salesforce Sans"/>
                <a:ea typeface="Salesforce Sans"/>
                <a:cs typeface="Salesforce Sans"/>
                <a:sym typeface="Salesforce Sans"/>
              </a:defRPr>
            </a:lvl1pPr>
            <a:lvl2pPr marL="914400" lvl="1" indent="-342900" algn="l" rtl="0">
              <a:spcBef>
                <a:spcPts val="300"/>
              </a:spcBef>
              <a:spcAft>
                <a:spcPts val="0"/>
              </a:spcAft>
              <a:buSzPts val="1800"/>
              <a:buChar char="•"/>
              <a:defRPr/>
            </a:lvl2pPr>
            <a:lvl3pPr marL="1371600" lvl="2" indent="-342900" algn="l" rtl="0">
              <a:spcBef>
                <a:spcPts val="600"/>
              </a:spcBef>
              <a:spcAft>
                <a:spcPts val="0"/>
              </a:spcAft>
              <a:buSzPts val="1800"/>
              <a:buChar char="•"/>
              <a:defRPr/>
            </a:lvl3pPr>
            <a:lvl4pPr marL="1828800" lvl="3" indent="-342900" algn="l" rtl="0">
              <a:spcBef>
                <a:spcPts val="600"/>
              </a:spcBef>
              <a:spcAft>
                <a:spcPts val="0"/>
              </a:spcAft>
              <a:buSzPts val="1800"/>
              <a:buChar char="•"/>
              <a:defRPr/>
            </a:lvl4pPr>
            <a:lvl5pPr marL="2286000" lvl="4" indent="-228600" algn="l" rtl="0">
              <a:spcBef>
                <a:spcPts val="600"/>
              </a:spcBef>
              <a:spcAft>
                <a:spcPts val="0"/>
              </a:spcAft>
              <a:buSzPts val="1400"/>
              <a:buNone/>
              <a:defRPr/>
            </a:lvl5pPr>
            <a:lvl6pPr marL="2743200" lvl="5" indent="-342900" algn="l" rtl="0">
              <a:spcBef>
                <a:spcPts val="600"/>
              </a:spcBef>
              <a:spcAft>
                <a:spcPts val="0"/>
              </a:spcAft>
              <a:buClr>
                <a:schemeClr val="accent2"/>
              </a:buClr>
              <a:buSzPts val="1800"/>
              <a:buChar char="•"/>
              <a:defRPr/>
            </a:lvl6pPr>
            <a:lvl7pPr marL="3200400" lvl="6" indent="-342900" algn="l" rtl="0">
              <a:spcBef>
                <a:spcPts val="0"/>
              </a:spcBef>
              <a:spcAft>
                <a:spcPts val="0"/>
              </a:spcAft>
              <a:buClr>
                <a:schemeClr val="accent2"/>
              </a:buClr>
              <a:buSzPts val="1800"/>
              <a:buChar char="•"/>
              <a:defRPr/>
            </a:lvl7pPr>
            <a:lvl8pPr marL="3657600" lvl="7" indent="-342900" algn="l" rtl="0">
              <a:spcBef>
                <a:spcPts val="0"/>
              </a:spcBef>
              <a:spcAft>
                <a:spcPts val="0"/>
              </a:spcAft>
              <a:buClr>
                <a:schemeClr val="accent2"/>
              </a:buClr>
              <a:buSzPts val="1800"/>
              <a:buChar char="•"/>
              <a:defRPr/>
            </a:lvl8pPr>
            <a:lvl9pPr marL="4114800" lvl="8" indent="-342900" algn="l" rtl="0">
              <a:spcBef>
                <a:spcPts val="0"/>
              </a:spcBef>
              <a:spcAft>
                <a:spcPts val="0"/>
              </a:spcAft>
              <a:buClr>
                <a:schemeClr val="accent2"/>
              </a:buClr>
              <a:buSzPts val="1800"/>
              <a:buChar char="•"/>
              <a:defRPr/>
            </a:lvl9pPr>
          </a:lstStyle>
          <a:p>
            <a:endParaRPr/>
          </a:p>
        </p:txBody>
      </p:sp>
      <p:pic>
        <p:nvPicPr>
          <p:cNvPr id="324" name="Google Shape;324;p4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pic>
        <p:nvPicPr>
          <p:cNvPr id="325" name="Google Shape;325;p46"/>
          <p:cNvPicPr preferRelativeResize="0"/>
          <p:nvPr/>
        </p:nvPicPr>
        <p:blipFill rotWithShape="1">
          <a:blip r:embed="rId4">
            <a:alphaModFix/>
          </a:blip>
          <a:srcRect/>
          <a:stretch/>
        </p:blipFill>
        <p:spPr>
          <a:xfrm>
            <a:off x="10760104" y="5944987"/>
            <a:ext cx="540938" cy="593392"/>
          </a:xfrm>
          <a:prstGeom prst="rect">
            <a:avLst/>
          </a:prstGeom>
          <a:noFill/>
          <a:ln>
            <a:noFill/>
          </a:ln>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905"/>
        <p:cNvGrpSpPr/>
        <p:nvPr/>
      </p:nvGrpSpPr>
      <p:grpSpPr>
        <a:xfrm>
          <a:off x="0" y="0"/>
          <a:ext cx="0" cy="0"/>
          <a:chOff x="0" y="0"/>
          <a:chExt cx="0" cy="0"/>
        </a:xfrm>
      </p:grpSpPr>
      <p:pic>
        <p:nvPicPr>
          <p:cNvPr id="906" name="Google Shape;906;p128"/>
          <p:cNvPicPr preferRelativeResize="0"/>
          <p:nvPr/>
        </p:nvPicPr>
        <p:blipFill rotWithShape="1">
          <a:blip r:embed="rId2">
            <a:alphaModFix/>
          </a:blip>
          <a:srcRect/>
          <a:stretch/>
        </p:blipFill>
        <p:spPr>
          <a:xfrm>
            <a:off x="3" y="1791"/>
            <a:ext cx="12185637" cy="6854425"/>
          </a:xfrm>
          <a:prstGeom prst="rect">
            <a:avLst/>
          </a:prstGeom>
          <a:noFill/>
          <a:ln>
            <a:noFill/>
          </a:ln>
        </p:spPr>
      </p:pic>
      <p:pic>
        <p:nvPicPr>
          <p:cNvPr id="907" name="Google Shape;907;p128"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08" name="Google Shape;908;p128"/>
          <p:cNvSpPr txBox="1">
            <a:spLocks noGrp="1"/>
          </p:cNvSpPr>
          <p:nvPr>
            <p:ph type="ctrTitle"/>
          </p:nvPr>
        </p:nvSpPr>
        <p:spPr>
          <a:xfrm>
            <a:off x="2511487" y="1804672"/>
            <a:ext cx="7165800" cy="1115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09" name="Google Shape;909;p128"/>
          <p:cNvSpPr txBox="1">
            <a:spLocks noGrp="1"/>
          </p:cNvSpPr>
          <p:nvPr>
            <p:ph type="body" idx="1"/>
          </p:nvPr>
        </p:nvSpPr>
        <p:spPr>
          <a:xfrm>
            <a:off x="2511487" y="2995939"/>
            <a:ext cx="7165800" cy="9273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910"/>
        <p:cNvGrpSpPr/>
        <p:nvPr/>
      </p:nvGrpSpPr>
      <p:grpSpPr>
        <a:xfrm>
          <a:off x="0" y="0"/>
          <a:ext cx="0" cy="0"/>
          <a:chOff x="0" y="0"/>
          <a:chExt cx="0" cy="0"/>
        </a:xfrm>
      </p:grpSpPr>
      <p:pic>
        <p:nvPicPr>
          <p:cNvPr id="911" name="Google Shape;911;p129"/>
          <p:cNvPicPr preferRelativeResize="0"/>
          <p:nvPr/>
        </p:nvPicPr>
        <p:blipFill rotWithShape="1">
          <a:blip r:embed="rId2">
            <a:alphaModFix/>
          </a:blip>
          <a:srcRect/>
          <a:stretch/>
        </p:blipFill>
        <p:spPr>
          <a:xfrm>
            <a:off x="3" y="893"/>
            <a:ext cx="12185637" cy="6854425"/>
          </a:xfrm>
          <a:prstGeom prst="rect">
            <a:avLst/>
          </a:prstGeom>
          <a:noFill/>
          <a:ln>
            <a:noFill/>
          </a:ln>
        </p:spPr>
      </p:pic>
      <p:pic>
        <p:nvPicPr>
          <p:cNvPr id="912" name="Google Shape;912;p129"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3" name="Google Shape;913;p129"/>
          <p:cNvSpPr txBox="1">
            <a:spLocks noGrp="1"/>
          </p:cNvSpPr>
          <p:nvPr>
            <p:ph type="ctrTitle"/>
          </p:nvPr>
        </p:nvSpPr>
        <p:spPr>
          <a:xfrm>
            <a:off x="578442" y="1804672"/>
            <a:ext cx="7165800" cy="1115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3200" b="1">
                <a:solidFill>
                  <a:schemeClr val="accent1"/>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14" name="Google Shape;914;p129"/>
          <p:cNvSpPr txBox="1">
            <a:spLocks noGrp="1"/>
          </p:cNvSpPr>
          <p:nvPr>
            <p:ph type="body" idx="1"/>
          </p:nvPr>
        </p:nvSpPr>
        <p:spPr>
          <a:xfrm>
            <a:off x="578442" y="2995939"/>
            <a:ext cx="7165800" cy="9273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915"/>
        <p:cNvGrpSpPr/>
        <p:nvPr/>
      </p:nvGrpSpPr>
      <p:grpSpPr>
        <a:xfrm>
          <a:off x="0" y="0"/>
          <a:ext cx="0" cy="0"/>
          <a:chOff x="0" y="0"/>
          <a:chExt cx="0" cy="0"/>
        </a:xfrm>
      </p:grpSpPr>
      <p:pic>
        <p:nvPicPr>
          <p:cNvPr id="916" name="Google Shape;916;p130"/>
          <p:cNvPicPr preferRelativeResize="0"/>
          <p:nvPr/>
        </p:nvPicPr>
        <p:blipFill rotWithShape="1">
          <a:blip r:embed="rId2">
            <a:alphaModFix/>
          </a:blip>
          <a:srcRect/>
          <a:stretch/>
        </p:blipFill>
        <p:spPr>
          <a:xfrm>
            <a:off x="3" y="893"/>
            <a:ext cx="12185637" cy="6854425"/>
          </a:xfrm>
          <a:prstGeom prst="rect">
            <a:avLst/>
          </a:prstGeom>
          <a:noFill/>
          <a:ln>
            <a:noFill/>
          </a:ln>
        </p:spPr>
      </p:pic>
      <p:sp>
        <p:nvSpPr>
          <p:cNvPr id="917" name="Google Shape;917;p130"/>
          <p:cNvSpPr txBox="1">
            <a:spLocks noGrp="1"/>
          </p:cNvSpPr>
          <p:nvPr>
            <p:ph type="body" idx="1"/>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2300"/>
              <a:buNone/>
              <a:defRPr sz="2300" b="0" i="0">
                <a:solidFill>
                  <a:schemeClr val="accent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18" name="Google Shape;918;p130"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
        <p:nvSpPr>
          <p:cNvPr id="919" name="Google Shape;919;p130"/>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20" name="Google Shape;920;p130"/>
          <p:cNvSpPr txBox="1">
            <a:spLocks noGrp="1"/>
          </p:cNvSpPr>
          <p:nvPr>
            <p:ph type="body" idx="2"/>
          </p:nvPr>
        </p:nvSpPr>
        <p:spPr>
          <a:xfrm>
            <a:off x="571500" y="1606794"/>
            <a:ext cx="11031600" cy="47007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2000"/>
              <a:buNone/>
              <a:defRPr>
                <a:solidFill>
                  <a:schemeClr val="accent1"/>
                </a:solidFill>
              </a:defRPr>
            </a:lvl1pPr>
            <a:lvl2pPr marL="914400" lvl="1" indent="-349250" algn="l" rtl="0">
              <a:spcBef>
                <a:spcPts val="300"/>
              </a:spcBef>
              <a:spcAft>
                <a:spcPts val="0"/>
              </a:spcAft>
              <a:buClr>
                <a:schemeClr val="dk1"/>
              </a:buClr>
              <a:buSzPts val="1900"/>
              <a:buChar char="•"/>
              <a:defRPr>
                <a:solidFill>
                  <a:schemeClr val="accent1"/>
                </a:solidFill>
              </a:defRPr>
            </a:lvl2pPr>
            <a:lvl3pPr marL="1371600" lvl="2" indent="-330200" algn="l" rtl="0">
              <a:spcBef>
                <a:spcPts val="700"/>
              </a:spcBef>
              <a:spcAft>
                <a:spcPts val="0"/>
              </a:spcAft>
              <a:buClr>
                <a:schemeClr val="dk1"/>
              </a:buClr>
              <a:buSzPts val="1600"/>
              <a:buChar char="•"/>
              <a:defRPr>
                <a:solidFill>
                  <a:schemeClr val="accent1"/>
                </a:solidFill>
              </a:defRPr>
            </a:lvl3pPr>
            <a:lvl4pPr marL="1828800" lvl="3" indent="-323850" algn="l" rtl="0">
              <a:spcBef>
                <a:spcPts val="700"/>
              </a:spcBef>
              <a:spcAft>
                <a:spcPts val="0"/>
              </a:spcAft>
              <a:buClr>
                <a:schemeClr val="dk1"/>
              </a:buClr>
              <a:buSzPts val="1500"/>
              <a:buChar char="•"/>
              <a:defRPr>
                <a:solidFill>
                  <a:schemeClr val="accent1"/>
                </a:solidFill>
              </a:defRPr>
            </a:lvl4pPr>
            <a:lvl5pPr marL="2286000" lvl="4" indent="-228600" algn="l" rtl="0">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921"/>
        <p:cNvGrpSpPr/>
        <p:nvPr/>
      </p:nvGrpSpPr>
      <p:grpSpPr>
        <a:xfrm>
          <a:off x="0" y="0"/>
          <a:ext cx="0" cy="0"/>
          <a:chOff x="0" y="0"/>
          <a:chExt cx="0" cy="0"/>
        </a:xfrm>
      </p:grpSpPr>
      <p:sp>
        <p:nvSpPr>
          <p:cNvPr id="922" name="Google Shape;922;p131"/>
          <p:cNvSpPr/>
          <p:nvPr/>
        </p:nvSpPr>
        <p:spPr>
          <a:xfrm flipH="1">
            <a:off x="89" y="0"/>
            <a:ext cx="3522600" cy="68580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900">
              <a:solidFill>
                <a:schemeClr val="lt1"/>
              </a:solidFill>
              <a:latin typeface="Salesforce Sans"/>
              <a:ea typeface="Salesforce Sans"/>
              <a:cs typeface="Salesforce Sans"/>
              <a:sym typeface="Salesforce Sans"/>
            </a:endParaRPr>
          </a:p>
        </p:txBody>
      </p:sp>
      <p:sp>
        <p:nvSpPr>
          <p:cNvPr id="923" name="Google Shape;923;p131"/>
          <p:cNvSpPr>
            <a:spLocks noGrp="1"/>
          </p:cNvSpPr>
          <p:nvPr>
            <p:ph type="pic" idx="2"/>
          </p:nvPr>
        </p:nvSpPr>
        <p:spPr>
          <a:xfrm>
            <a:off x="182609" y="178257"/>
            <a:ext cx="3157500" cy="2639700"/>
          </a:xfrm>
          <a:prstGeom prst="rect">
            <a:avLst/>
          </a:prstGeom>
          <a:solidFill>
            <a:schemeClr val="lt2"/>
          </a:solidFill>
          <a:ln>
            <a:noFill/>
          </a:ln>
        </p:spPr>
        <p:txBody>
          <a:bodyPr spcFirstLastPara="1" wrap="square" lIns="457175" tIns="0" rIns="457175" bIns="0" anchor="ctr" anchorCtr="0">
            <a:noAutofit/>
          </a:bodyPr>
          <a:lstStyle>
            <a:lvl1pPr marR="0" lvl="0" algn="ctr" rtl="0">
              <a:spcBef>
                <a:spcPts val="1100"/>
              </a:spcBef>
              <a:spcAft>
                <a:spcPts val="0"/>
              </a:spcAft>
              <a:buClr>
                <a:srgbClr val="7F7F7F"/>
              </a:buClr>
              <a:buSzPts val="1500"/>
              <a:buFont typeface="Arial"/>
              <a:buNone/>
              <a:defRPr sz="1500" b="0" i="0" u="none" strike="noStrike" cap="none">
                <a:solidFill>
                  <a:schemeClr val="lt1"/>
                </a:solidFill>
                <a:latin typeface="Salesforce Sans"/>
                <a:ea typeface="Salesforce Sans"/>
                <a:cs typeface="Salesforce Sans"/>
                <a:sym typeface="Salesforce Sans"/>
              </a:defRPr>
            </a:lvl1pPr>
            <a:lvl2pPr marR="0" lvl="1"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R="0" lvl="2"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R="0" lvl="3"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R="0" lvl="4"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R="0" lvl="5"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R="0" lvl="6"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R="0" lvl="7"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R="0" lvl="8"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924" name="Google Shape;924;p131"/>
          <p:cNvSpPr/>
          <p:nvPr/>
        </p:nvSpPr>
        <p:spPr>
          <a:xfrm>
            <a:off x="182609" y="178257"/>
            <a:ext cx="3157500" cy="2639700"/>
          </a:xfrm>
          <a:prstGeom prst="rect">
            <a:avLst/>
          </a:prstGeom>
          <a:solidFill>
            <a:srgbClr val="99999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US" sz="15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500">
              <a:solidFill>
                <a:srgbClr val="FFFFFF"/>
              </a:solidFill>
              <a:latin typeface="Salesforce Sans"/>
              <a:ea typeface="Salesforce Sans"/>
              <a:cs typeface="Salesforce Sans"/>
              <a:sym typeface="Salesforce Sans"/>
            </a:endParaRPr>
          </a:p>
        </p:txBody>
      </p:sp>
      <p:sp>
        <p:nvSpPr>
          <p:cNvPr id="925" name="Google Shape;925;p131"/>
          <p:cNvSpPr txBox="1">
            <a:spLocks noGrp="1"/>
          </p:cNvSpPr>
          <p:nvPr>
            <p:ph type="title"/>
          </p:nvPr>
        </p:nvSpPr>
        <p:spPr>
          <a:xfrm>
            <a:off x="3870664" y="489628"/>
            <a:ext cx="7746900" cy="9903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sz="2800"/>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26" name="Google Shape;926;p131" descr="pasted-image.pdf"/>
          <p:cNvPicPr preferRelativeResize="0"/>
          <p:nvPr/>
        </p:nvPicPr>
        <p:blipFill rotWithShape="1">
          <a:blip r:embed="rId2">
            <a:alphaModFix/>
          </a:blip>
          <a:srcRect/>
          <a:stretch/>
        </p:blipFill>
        <p:spPr>
          <a:xfrm>
            <a:off x="1388034" y="5913293"/>
            <a:ext cx="746427" cy="522586"/>
          </a:xfrm>
          <a:prstGeom prst="rect">
            <a:avLst/>
          </a:prstGeom>
          <a:noFill/>
          <a:ln>
            <a:noFill/>
          </a:ln>
        </p:spPr>
      </p:pic>
      <p:cxnSp>
        <p:nvCxnSpPr>
          <p:cNvPr id="927" name="Google Shape;927;p131"/>
          <p:cNvCxnSpPr/>
          <p:nvPr/>
        </p:nvCxnSpPr>
        <p:spPr>
          <a:xfrm rot="10800000">
            <a:off x="1761175" y="5044250"/>
            <a:ext cx="0" cy="743700"/>
          </a:xfrm>
          <a:prstGeom prst="straightConnector1">
            <a:avLst/>
          </a:prstGeom>
          <a:noFill/>
          <a:ln w="9525" cap="flat" cmpd="sng">
            <a:solidFill>
              <a:srgbClr val="BCBABD"/>
            </a:solidFill>
            <a:prstDash val="solid"/>
            <a:round/>
            <a:headEnd type="none" w="sm" len="sm"/>
            <a:tailEnd type="none" w="sm" len="sm"/>
          </a:ln>
        </p:spPr>
      </p:cxnSp>
      <p:sp>
        <p:nvSpPr>
          <p:cNvPr id="928" name="Google Shape;928;p131"/>
          <p:cNvSpPr txBox="1">
            <a:spLocks noGrp="1"/>
          </p:cNvSpPr>
          <p:nvPr>
            <p:ph type="body" idx="1"/>
          </p:nvPr>
        </p:nvSpPr>
        <p:spPr>
          <a:xfrm>
            <a:off x="3870675" y="1703698"/>
            <a:ext cx="7746900" cy="2475900"/>
          </a:xfrm>
          <a:prstGeom prst="rect">
            <a:avLst/>
          </a:prstGeom>
          <a:noFill/>
          <a:ln>
            <a:noFill/>
          </a:ln>
        </p:spPr>
        <p:txBody>
          <a:bodyPr spcFirstLastPara="1" wrap="square" lIns="0" tIns="0" rIns="0" bIns="0" anchor="t" anchorCtr="0">
            <a:noAutofit/>
          </a:bodyPr>
          <a:lstStyle>
            <a:lvl1pPr marL="457200" lvl="0" indent="-228600" algn="l" rtl="0">
              <a:spcBef>
                <a:spcPts val="1100"/>
              </a:spcBef>
              <a:spcAft>
                <a:spcPts val="0"/>
              </a:spcAft>
              <a:buSzPts val="1600"/>
              <a:buNone/>
              <a:defRPr sz="1600"/>
            </a:lvl1pPr>
            <a:lvl2pPr marL="914400" lvl="1" indent="-323850" algn="l" rtl="0">
              <a:spcBef>
                <a:spcPts val="300"/>
              </a:spcBef>
              <a:spcAft>
                <a:spcPts val="0"/>
              </a:spcAft>
              <a:buSzPts val="1500"/>
              <a:buChar char="•"/>
              <a:defRPr sz="1500"/>
            </a:lvl2pPr>
            <a:lvl3pPr marL="1371600" lvl="2" indent="-311150" algn="l" rtl="0">
              <a:spcBef>
                <a:spcPts val="700"/>
              </a:spcBef>
              <a:spcAft>
                <a:spcPts val="0"/>
              </a:spcAft>
              <a:buSzPts val="1300"/>
              <a:buChar char="•"/>
              <a:defRPr sz="1300">
                <a:solidFill>
                  <a:schemeClr val="dk1"/>
                </a:solidFill>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929"/>
        <p:cNvGrpSpPr/>
        <p:nvPr/>
      </p:nvGrpSpPr>
      <p:grpSpPr>
        <a:xfrm>
          <a:off x="0" y="0"/>
          <a:ext cx="0" cy="0"/>
          <a:chOff x="0" y="0"/>
          <a:chExt cx="0" cy="0"/>
        </a:xfrm>
      </p:grpSpPr>
      <p:pic>
        <p:nvPicPr>
          <p:cNvPr id="930" name="Google Shape;930;p132"/>
          <p:cNvPicPr preferRelativeResize="0"/>
          <p:nvPr/>
        </p:nvPicPr>
        <p:blipFill rotWithShape="1">
          <a:blip r:embed="rId2">
            <a:alphaModFix/>
          </a:blip>
          <a:srcRect/>
          <a:stretch/>
        </p:blipFill>
        <p:spPr>
          <a:xfrm>
            <a:off x="2553003" y="3102344"/>
            <a:ext cx="2663867" cy="2222589"/>
          </a:xfrm>
          <a:prstGeom prst="rect">
            <a:avLst/>
          </a:prstGeom>
          <a:noFill/>
          <a:ln>
            <a:noFill/>
          </a:ln>
        </p:spPr>
      </p:pic>
      <p:grpSp>
        <p:nvGrpSpPr>
          <p:cNvPr id="931" name="Google Shape;931;p132"/>
          <p:cNvGrpSpPr/>
          <p:nvPr/>
        </p:nvGrpSpPr>
        <p:grpSpPr>
          <a:xfrm>
            <a:off x="4" y="896"/>
            <a:ext cx="12185158" cy="6854151"/>
            <a:chOff x="4" y="896"/>
            <a:chExt cx="12188815" cy="6856208"/>
          </a:xfrm>
        </p:grpSpPr>
        <p:pic>
          <p:nvPicPr>
            <p:cNvPr id="932" name="Google Shape;932;p132"/>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933" name="Google Shape;933;p132"/>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934" name="Google Shape;934;p132"/>
          <p:cNvGrpSpPr/>
          <p:nvPr/>
        </p:nvGrpSpPr>
        <p:grpSpPr>
          <a:xfrm>
            <a:off x="3" y="893"/>
            <a:ext cx="12185158" cy="6854151"/>
            <a:chOff x="3" y="893"/>
            <a:chExt cx="12188815" cy="6856208"/>
          </a:xfrm>
        </p:grpSpPr>
        <p:pic>
          <p:nvPicPr>
            <p:cNvPr id="935" name="Google Shape;935;p132"/>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936" name="Google Shape;936;p132"/>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937"/>
        <p:cNvGrpSpPr/>
        <p:nvPr/>
      </p:nvGrpSpPr>
      <p:grpSpPr>
        <a:xfrm>
          <a:off x="0" y="0"/>
          <a:ext cx="0" cy="0"/>
          <a:chOff x="0" y="0"/>
          <a:chExt cx="0" cy="0"/>
        </a:xfrm>
      </p:grpSpPr>
      <p:pic>
        <p:nvPicPr>
          <p:cNvPr id="938" name="Google Shape;938;p133"/>
          <p:cNvPicPr preferRelativeResize="0"/>
          <p:nvPr/>
        </p:nvPicPr>
        <p:blipFill rotWithShape="1">
          <a:blip r:embed="rId2">
            <a:alphaModFix/>
          </a:blip>
          <a:srcRect/>
          <a:stretch/>
        </p:blipFill>
        <p:spPr>
          <a:xfrm>
            <a:off x="1" y="893"/>
            <a:ext cx="12185644" cy="6854425"/>
          </a:xfrm>
          <a:prstGeom prst="rect">
            <a:avLst/>
          </a:prstGeom>
          <a:noFill/>
          <a:ln>
            <a:noFill/>
          </a:ln>
        </p:spPr>
      </p:pic>
      <p:sp>
        <p:nvSpPr>
          <p:cNvPr id="939" name="Google Shape;939;p133"/>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0" name="Google Shape;940;p133"/>
          <p:cNvSpPr txBox="1">
            <a:spLocks noGrp="1"/>
          </p:cNvSpPr>
          <p:nvPr>
            <p:ph type="body" idx="1"/>
          </p:nvPr>
        </p:nvSpPr>
        <p:spPr>
          <a:xfrm>
            <a:off x="571500" y="1611887"/>
            <a:ext cx="11046000" cy="4224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1" name="Google Shape;941;p133"/>
          <p:cNvSpPr txBox="1">
            <a:spLocks noGrp="1"/>
          </p:cNvSpPr>
          <p:nvPr>
            <p:ph type="body" idx="2"/>
          </p:nvPr>
        </p:nvSpPr>
        <p:spPr>
          <a:xfrm>
            <a:off x="571500"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2" name="Google Shape;942;p133"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943"/>
        <p:cNvGrpSpPr/>
        <p:nvPr/>
      </p:nvGrpSpPr>
      <p:grpSpPr>
        <a:xfrm>
          <a:off x="0" y="0"/>
          <a:ext cx="0" cy="0"/>
          <a:chOff x="0" y="0"/>
          <a:chExt cx="0" cy="0"/>
        </a:xfrm>
      </p:grpSpPr>
      <p:pic>
        <p:nvPicPr>
          <p:cNvPr id="944" name="Google Shape;944;p134"/>
          <p:cNvPicPr preferRelativeResize="0"/>
          <p:nvPr/>
        </p:nvPicPr>
        <p:blipFill rotWithShape="1">
          <a:blip r:embed="rId2">
            <a:alphaModFix/>
          </a:blip>
          <a:srcRect/>
          <a:stretch/>
        </p:blipFill>
        <p:spPr>
          <a:xfrm flipH="1">
            <a:off x="3177" y="893"/>
            <a:ext cx="12185644" cy="6854425"/>
          </a:xfrm>
          <a:prstGeom prst="rect">
            <a:avLst/>
          </a:prstGeom>
          <a:noFill/>
          <a:ln>
            <a:noFill/>
          </a:ln>
        </p:spPr>
      </p:pic>
      <p:sp>
        <p:nvSpPr>
          <p:cNvPr id="945" name="Google Shape;945;p134"/>
          <p:cNvSpPr txBox="1">
            <a:spLocks noGrp="1"/>
          </p:cNvSpPr>
          <p:nvPr>
            <p:ph type="title"/>
          </p:nvPr>
        </p:nvSpPr>
        <p:spPr>
          <a:xfrm>
            <a:off x="571500" y="63504"/>
            <a:ext cx="110460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solidFill>
                  <a:schemeClr val="dk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46" name="Google Shape;946;p134"/>
          <p:cNvSpPr txBox="1">
            <a:spLocks noGrp="1"/>
          </p:cNvSpPr>
          <p:nvPr>
            <p:ph type="body" idx="1"/>
          </p:nvPr>
        </p:nvSpPr>
        <p:spPr>
          <a:xfrm>
            <a:off x="571500" y="1611885"/>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100"/>
              </a:spcBef>
              <a:spcAft>
                <a:spcPts val="0"/>
              </a:spcAft>
              <a:buSzPts val="2000"/>
              <a:buNone/>
              <a:defRPr>
                <a:solidFill>
                  <a:schemeClr val="accent2"/>
                </a:solidFill>
              </a:defRPr>
            </a:lvl1pPr>
            <a:lvl2pPr marL="914400" lvl="1" indent="-349250" algn="l" rtl="0">
              <a:lnSpc>
                <a:spcPct val="100000"/>
              </a:lnSpc>
              <a:spcBef>
                <a:spcPts val="300"/>
              </a:spcBef>
              <a:spcAft>
                <a:spcPts val="0"/>
              </a:spcAft>
              <a:buSzPts val="1900"/>
              <a:buChar char="•"/>
              <a:defRPr>
                <a:solidFill>
                  <a:schemeClr val="accent2"/>
                </a:solidFill>
              </a:defRPr>
            </a:lvl2pPr>
            <a:lvl3pPr marL="1371600" lvl="2" indent="-330200" algn="l" rtl="0">
              <a:lnSpc>
                <a:spcPct val="100000"/>
              </a:lnSpc>
              <a:spcBef>
                <a:spcPts val="700"/>
              </a:spcBef>
              <a:spcAft>
                <a:spcPts val="0"/>
              </a:spcAft>
              <a:buSzPts val="1600"/>
              <a:buChar char="•"/>
              <a:defRPr>
                <a:solidFill>
                  <a:schemeClr val="accent2"/>
                </a:solidFill>
              </a:defRPr>
            </a:lvl3pPr>
            <a:lvl4pPr marL="1828800" lvl="3" indent="-323850" algn="l" rtl="0">
              <a:lnSpc>
                <a:spcPct val="100000"/>
              </a:lnSpc>
              <a:spcBef>
                <a:spcPts val="700"/>
              </a:spcBef>
              <a:spcAft>
                <a:spcPts val="0"/>
              </a:spcAft>
              <a:buSzPts val="1500"/>
              <a:buChar char="•"/>
              <a:defRPr>
                <a:solidFill>
                  <a:schemeClr val="accent2"/>
                </a:solidFill>
              </a:defRPr>
            </a:lvl4pPr>
            <a:lvl5pPr marL="2286000" lvl="4" indent="-228600" algn="l" rtl="0">
              <a:lnSpc>
                <a:spcPct val="100000"/>
              </a:lnSpc>
              <a:spcBef>
                <a:spcPts val="700"/>
              </a:spcBef>
              <a:spcAft>
                <a:spcPts val="0"/>
              </a:spcAft>
              <a:buSzPts val="1500"/>
              <a:buNone/>
              <a:defRPr>
                <a:solidFill>
                  <a:schemeClr val="accent2"/>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47" name="Google Shape;947;p134"/>
          <p:cNvSpPr txBox="1">
            <a:spLocks noGrp="1"/>
          </p:cNvSpPr>
          <p:nvPr>
            <p:ph type="body" idx="2"/>
          </p:nvPr>
        </p:nvSpPr>
        <p:spPr>
          <a:xfrm>
            <a:off x="571504" y="1097179"/>
            <a:ext cx="11046000" cy="3387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2300"/>
              <a:buNone/>
              <a:defRPr sz="2300" i="0">
                <a:solidFill>
                  <a:schemeClr val="dk1"/>
                </a:solidFill>
                <a:latin typeface="Salesforce Sans"/>
                <a:ea typeface="Salesforce Sans"/>
                <a:cs typeface="Salesforce Sans"/>
                <a:sym typeface="Salesforce Sans"/>
              </a:defRPr>
            </a:lvl1pPr>
            <a:lvl2pPr marL="914400" lvl="1" indent="-349250" algn="l" rtl="0">
              <a:spcBef>
                <a:spcPts val="300"/>
              </a:spcBef>
              <a:spcAft>
                <a:spcPts val="0"/>
              </a:spcAft>
              <a:buSzPts val="1900"/>
              <a:buChar char="•"/>
              <a:defRPr/>
            </a:lvl2pPr>
            <a:lvl3pPr marL="1371600" lvl="2" indent="-349250" algn="l" rtl="0">
              <a:spcBef>
                <a:spcPts val="700"/>
              </a:spcBef>
              <a:spcAft>
                <a:spcPts val="0"/>
              </a:spcAft>
              <a:buSzPts val="1900"/>
              <a:buChar char="•"/>
              <a:defRPr/>
            </a:lvl3pPr>
            <a:lvl4pPr marL="1828800" lvl="3" indent="-349250" algn="l" rtl="0">
              <a:spcBef>
                <a:spcPts val="700"/>
              </a:spcBef>
              <a:spcAft>
                <a:spcPts val="0"/>
              </a:spcAft>
              <a:buSzPts val="1900"/>
              <a:buChar char="•"/>
              <a:defRPr/>
            </a:lvl4pPr>
            <a:lvl5pPr marL="2286000" lvl="4" indent="-228600" algn="l" rtl="0">
              <a:spcBef>
                <a:spcPts val="700"/>
              </a:spcBef>
              <a:spcAft>
                <a:spcPts val="0"/>
              </a:spcAft>
              <a:buSzPts val="1500"/>
              <a:buNone/>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0"/>
              </a:spcBef>
              <a:spcAft>
                <a:spcPts val="0"/>
              </a:spcAft>
              <a:buClr>
                <a:schemeClr val="accent2"/>
              </a:buClr>
              <a:buSzPts val="1900"/>
              <a:buChar char="•"/>
              <a:defRPr/>
            </a:lvl7pPr>
            <a:lvl8pPr marL="3657600" lvl="7" indent="-349250" algn="l" rtl="0">
              <a:spcBef>
                <a:spcPts val="0"/>
              </a:spcBef>
              <a:spcAft>
                <a:spcPts val="0"/>
              </a:spcAft>
              <a:buClr>
                <a:schemeClr val="accent2"/>
              </a:buClr>
              <a:buSzPts val="1900"/>
              <a:buChar char="•"/>
              <a:defRPr/>
            </a:lvl8pPr>
            <a:lvl9pPr marL="4114800" lvl="8" indent="-349250" algn="l" rtl="0">
              <a:spcBef>
                <a:spcPts val="0"/>
              </a:spcBef>
              <a:spcAft>
                <a:spcPts val="0"/>
              </a:spcAft>
              <a:buClr>
                <a:schemeClr val="accent2"/>
              </a:buClr>
              <a:buSzPts val="1900"/>
              <a:buChar char="•"/>
              <a:defRPr/>
            </a:lvl9pPr>
          </a:lstStyle>
          <a:p>
            <a:endParaRPr/>
          </a:p>
        </p:txBody>
      </p:sp>
      <p:pic>
        <p:nvPicPr>
          <p:cNvPr id="948" name="Google Shape;948;p134" descr="pasted-image.pdf"/>
          <p:cNvPicPr preferRelativeResize="0"/>
          <p:nvPr/>
        </p:nvPicPr>
        <p:blipFill rotWithShape="1">
          <a:blip r:embed="rId3">
            <a:alphaModFix/>
          </a:blip>
          <a:srcRect/>
          <a:stretch/>
        </p:blipFill>
        <p:spPr>
          <a:xfrm>
            <a:off x="11030573" y="565460"/>
            <a:ext cx="635568" cy="444979"/>
          </a:xfrm>
          <a:prstGeom prst="rect">
            <a:avLst/>
          </a:prstGeom>
          <a:noFill/>
          <a:ln>
            <a:noFill/>
          </a:ln>
        </p:spPr>
      </p:pic>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949"/>
        <p:cNvGrpSpPr/>
        <p:nvPr/>
      </p:nvGrpSpPr>
      <p:grpSpPr>
        <a:xfrm>
          <a:off x="0" y="0"/>
          <a:ext cx="0" cy="0"/>
          <a:chOff x="0" y="0"/>
          <a:chExt cx="0" cy="0"/>
        </a:xfrm>
      </p:grpSpPr>
      <p:sp>
        <p:nvSpPr>
          <p:cNvPr id="950" name="Google Shape;950;p135"/>
          <p:cNvSpPr txBox="1"/>
          <p:nvPr/>
        </p:nvSpPr>
        <p:spPr>
          <a:xfrm>
            <a:off x="1046480" y="2188105"/>
            <a:ext cx="4724400" cy="3525900"/>
          </a:xfrm>
          <a:prstGeom prst="rect">
            <a:avLst/>
          </a:prstGeom>
          <a:noFill/>
          <a:ln>
            <a:noFill/>
          </a:ln>
        </p:spPr>
        <p:txBody>
          <a:bodyPr spcFirstLastPara="1" wrap="square" lIns="121875" tIns="60925" rIns="121875" bIns="60925" anchor="t" anchorCtr="0">
            <a:noAutofit/>
          </a:bodyPr>
          <a:lstStyle/>
          <a:p>
            <a:pPr marL="0" marR="0" lvl="0" indent="0" algn="l" rtl="0">
              <a:spcBef>
                <a:spcPts val="0"/>
              </a:spcBef>
              <a:spcAft>
                <a:spcPts val="0"/>
              </a:spcAft>
              <a:buClr>
                <a:schemeClr val="accent1"/>
              </a:buClr>
              <a:buSzPts val="1600"/>
              <a:buFont typeface="Arial"/>
              <a:buNone/>
            </a:pPr>
            <a:r>
              <a:rPr lang="en-US" sz="1600" b="1">
                <a:solidFill>
                  <a:schemeClr val="accent1"/>
                </a:solidFill>
                <a:latin typeface="Salesforce Sans"/>
                <a:ea typeface="Salesforce Sans"/>
                <a:cs typeface="Salesforce Sans"/>
                <a:sym typeface="Salesforce Sans"/>
              </a:rPr>
              <a:t>What are Drawing Guides?  </a:t>
            </a:r>
            <a:endParaRPr sz="1500"/>
          </a:p>
          <a:p>
            <a:pPr marL="0" marR="0" lvl="0" indent="0" algn="l" rtl="0">
              <a:spcBef>
                <a:spcPts val="800"/>
              </a:spcBef>
              <a:spcAft>
                <a:spcPts val="0"/>
              </a:spcAft>
              <a:buClr>
                <a:schemeClr val="accent2"/>
              </a:buClr>
              <a:buSzPts val="1200"/>
              <a:buFont typeface="Arial"/>
              <a:buNone/>
            </a:pPr>
            <a:r>
              <a:rPr lang="en-US" sz="12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500"/>
          </a:p>
          <a:p>
            <a:pPr marL="0" marR="0" lvl="0" indent="0" algn="l" rtl="0">
              <a:spcBef>
                <a:spcPts val="800"/>
              </a:spcBef>
              <a:spcAft>
                <a:spcPts val="0"/>
              </a:spcAft>
              <a:buClr>
                <a:schemeClr val="accent2"/>
              </a:buClr>
              <a:buSzPts val="1200"/>
              <a:buFont typeface="Arial"/>
              <a:buNone/>
            </a:pPr>
            <a:br>
              <a:rPr lang="en-US" sz="1200" b="1">
                <a:solidFill>
                  <a:schemeClr val="accent1"/>
                </a:solidFill>
                <a:latin typeface="Salesforce Sans"/>
                <a:ea typeface="Salesforce Sans"/>
                <a:cs typeface="Salesforce Sans"/>
                <a:sym typeface="Salesforce Sans"/>
              </a:rPr>
            </a:br>
            <a:endParaRPr sz="1500"/>
          </a:p>
        </p:txBody>
      </p:sp>
      <p:sp>
        <p:nvSpPr>
          <p:cNvPr id="951" name="Google Shape;951;p135"/>
          <p:cNvSpPr txBox="1"/>
          <p:nvPr/>
        </p:nvSpPr>
        <p:spPr>
          <a:xfrm>
            <a:off x="7497767" y="1756093"/>
            <a:ext cx="3659100" cy="461700"/>
          </a:xfrm>
          <a:prstGeom prst="rect">
            <a:avLst/>
          </a:prstGeom>
          <a:noFill/>
          <a:ln>
            <a:noFill/>
          </a:ln>
        </p:spPr>
        <p:txBody>
          <a:bodyPr spcFirstLastPara="1" wrap="square" lIns="91425" tIns="45700" rIns="91425" bIns="45700" anchor="t" anchorCtr="0">
            <a:noAutofit/>
          </a:bodyPr>
          <a:lstStyle/>
          <a:p>
            <a:pPr marL="0" marR="0" lvl="0" indent="0" algn="r" rtl="0">
              <a:spcBef>
                <a:spcPts val="0"/>
              </a:spcBef>
              <a:spcAft>
                <a:spcPts val="0"/>
              </a:spcAft>
              <a:buNone/>
            </a:pPr>
            <a:r>
              <a:rPr lang="en-US" sz="12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500"/>
          </a:p>
        </p:txBody>
      </p:sp>
      <p:cxnSp>
        <p:nvCxnSpPr>
          <p:cNvPr id="952" name="Google Shape;952;p135"/>
          <p:cNvCxnSpPr/>
          <p:nvPr/>
        </p:nvCxnSpPr>
        <p:spPr>
          <a:xfrm rot="10800000">
            <a:off x="6094351" y="-5452433"/>
            <a:ext cx="0" cy="12188700"/>
          </a:xfrm>
          <a:prstGeom prst="straightConnector1">
            <a:avLst/>
          </a:prstGeom>
          <a:noFill/>
          <a:ln w="19050" cap="flat" cmpd="sng">
            <a:solidFill>
              <a:schemeClr val="accent3"/>
            </a:solidFill>
            <a:prstDash val="solid"/>
            <a:round/>
            <a:headEnd type="none" w="sm" len="sm"/>
            <a:tailEnd type="none" w="sm" len="sm"/>
          </a:ln>
        </p:spPr>
      </p:cxnSp>
      <p:grpSp>
        <p:nvGrpSpPr>
          <p:cNvPr id="953" name="Google Shape;953;p135"/>
          <p:cNvGrpSpPr/>
          <p:nvPr/>
        </p:nvGrpSpPr>
        <p:grpSpPr>
          <a:xfrm>
            <a:off x="1" y="-1588"/>
            <a:ext cx="12188700" cy="6859588"/>
            <a:chOff x="1" y="-1588"/>
            <a:chExt cx="12188700" cy="6859588"/>
          </a:xfrm>
        </p:grpSpPr>
        <p:cxnSp>
          <p:nvCxnSpPr>
            <p:cNvPr id="954" name="Google Shape;954;p135"/>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5" name="Google Shape;955;p135"/>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956" name="Google Shape;956;p135"/>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957" name="Google Shape;957;p135"/>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8" name="Google Shape;958;p135"/>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959" name="Google Shape;959;p135"/>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960" name="Google Shape;960;p135"/>
          <p:cNvSpPr txBox="1">
            <a:spLocks noGrp="1"/>
          </p:cNvSpPr>
          <p:nvPr>
            <p:ph type="title"/>
          </p:nvPr>
        </p:nvSpPr>
        <p:spPr>
          <a:xfrm>
            <a:off x="571500" y="63504"/>
            <a:ext cx="11617500" cy="9900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grpSp>
        <p:nvGrpSpPr>
          <p:cNvPr id="961" name="Google Shape;961;p135"/>
          <p:cNvGrpSpPr/>
          <p:nvPr/>
        </p:nvGrpSpPr>
        <p:grpSpPr>
          <a:xfrm>
            <a:off x="501779" y="1767025"/>
            <a:ext cx="11185561" cy="4395468"/>
            <a:chOff x="501778" y="1690825"/>
            <a:chExt cx="11185561" cy="4395468"/>
          </a:xfrm>
        </p:grpSpPr>
        <p:sp>
          <p:nvSpPr>
            <p:cNvPr id="962" name="Google Shape;962;p135"/>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3" name="Google Shape;963;p135"/>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4" name="Google Shape;964;p135"/>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sp>
          <p:nvSpPr>
            <p:cNvPr id="965" name="Google Shape;965;p135"/>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36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966"/>
        <p:cNvGrpSpPr/>
        <p:nvPr/>
      </p:nvGrpSpPr>
      <p:grpSpPr>
        <a:xfrm>
          <a:off x="0" y="0"/>
          <a:ext cx="0" cy="0"/>
          <a:chOff x="0" y="0"/>
          <a:chExt cx="0" cy="0"/>
        </a:xfrm>
      </p:grpSpPr>
      <p:sp>
        <p:nvSpPr>
          <p:cNvPr id="967" name="Google Shape;967;p136"/>
          <p:cNvSpPr txBox="1">
            <a:spLocks noGrp="1"/>
          </p:cNvSpPr>
          <p:nvPr>
            <p:ph type="title"/>
          </p:nvPr>
        </p:nvSpPr>
        <p:spPr>
          <a:xfrm>
            <a:off x="571500" y="63503"/>
            <a:ext cx="11046000" cy="9900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500"/>
              <a:buNone/>
              <a:defRPr sz="31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5pPr>
            <a:lvl6pPr marL="457200" marR="0" lvl="5"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6pPr>
            <a:lvl7pPr marL="914400" marR="0" lvl="6"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7pPr>
            <a:lvl8pPr marL="1371600" marR="0" lvl="7"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8pPr>
            <a:lvl9pPr marL="1828800" marR="0" lvl="8" indent="0" algn="l" rtl="0">
              <a:spcBef>
                <a:spcPts val="0"/>
              </a:spcBef>
              <a:spcAft>
                <a:spcPts val="0"/>
              </a:spcAft>
              <a:buSzPts val="1500"/>
              <a:buNone/>
              <a:defRPr sz="3200" b="0" i="0" u="none" strike="noStrike" cap="none">
                <a:solidFill>
                  <a:schemeClr val="accent1"/>
                </a:solidFill>
                <a:latin typeface="Arial"/>
                <a:ea typeface="Arial"/>
                <a:cs typeface="Arial"/>
                <a:sym typeface="Arial"/>
              </a:defRPr>
            </a:lvl9pPr>
          </a:lstStyle>
          <a:p>
            <a:endParaRPr/>
          </a:p>
        </p:txBody>
      </p:sp>
      <p:sp>
        <p:nvSpPr>
          <p:cNvPr id="968" name="Google Shape;968;p136"/>
          <p:cNvSpPr txBox="1">
            <a:spLocks noGrp="1"/>
          </p:cNvSpPr>
          <p:nvPr>
            <p:ph type="body" idx="1"/>
          </p:nvPr>
        </p:nvSpPr>
        <p:spPr>
          <a:xfrm>
            <a:off x="571503" y="1097179"/>
            <a:ext cx="11046000" cy="338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1100"/>
              </a:spcBef>
              <a:spcAft>
                <a:spcPts val="0"/>
              </a:spcAft>
              <a:buClr>
                <a:srgbClr val="7F7F7F"/>
              </a:buClr>
              <a:buSzPts val="2300"/>
              <a:buFont typeface="Arial"/>
              <a:buNone/>
              <a:defRPr sz="2300" b="0" i="0" u="none" strike="noStrike" cap="none">
                <a:solidFill>
                  <a:schemeClr val="accent2"/>
                </a:solidFill>
                <a:latin typeface="Arial"/>
                <a:ea typeface="Arial"/>
                <a:cs typeface="Arial"/>
                <a:sym typeface="Arial"/>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rgbClr val="8D837B"/>
                </a:solidFill>
                <a:latin typeface="Arial"/>
                <a:ea typeface="Arial"/>
                <a:cs typeface="Arial"/>
                <a:sym typeface="Arial"/>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rgbClr val="8D837B"/>
                </a:solidFill>
                <a:latin typeface="Arial"/>
                <a:ea typeface="Arial"/>
                <a:cs typeface="Arial"/>
                <a:sym typeface="Arial"/>
              </a:defRPr>
            </a:lvl3pPr>
            <a:lvl4pPr marL="1828800" marR="0" lvl="3" indent="-323850" algn="l" rtl="0">
              <a:spcBef>
                <a:spcPts val="700"/>
              </a:spcBef>
              <a:spcAft>
                <a:spcPts val="0"/>
              </a:spcAft>
              <a:buClr>
                <a:schemeClr val="lt2"/>
              </a:buClr>
              <a:buSzPts val="1500"/>
              <a:buFont typeface="Arial"/>
              <a:buChar char="•"/>
              <a:defRPr sz="1500" b="1" i="0" u="none" strike="noStrike" cap="none">
                <a:solidFill>
                  <a:srgbClr val="8D837B"/>
                </a:solidFill>
                <a:latin typeface="Arial"/>
                <a:ea typeface="Arial"/>
                <a:cs typeface="Arial"/>
                <a:sym typeface="Arial"/>
              </a:defRPr>
            </a:lvl4pPr>
            <a:lvl5pPr marL="2286000" marR="0" lvl="4" indent="-228600" algn="l" rtl="0">
              <a:spcBef>
                <a:spcPts val="700"/>
              </a:spcBef>
              <a:spcAft>
                <a:spcPts val="0"/>
              </a:spcAft>
              <a:buSzPts val="1500"/>
              <a:buNone/>
              <a:defRPr sz="2000" b="0" i="0" u="none" strike="noStrike" cap="none">
                <a:solidFill>
                  <a:schemeClr val="accent2"/>
                </a:solidFill>
                <a:latin typeface="Arial"/>
                <a:ea typeface="Arial"/>
                <a:cs typeface="Arial"/>
                <a:sym typeface="Arial"/>
              </a:defRPr>
            </a:lvl5pPr>
            <a:lvl6pPr marL="2743200" marR="0" lvl="5" indent="-355600" algn="l" rtl="0">
              <a:spcBef>
                <a:spcPts val="7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969" name="Google Shape;969;p136"/>
          <p:cNvSpPr txBox="1">
            <a:spLocks noGrp="1"/>
          </p:cNvSpPr>
          <p:nvPr>
            <p:ph type="ftr" idx="11"/>
          </p:nvPr>
        </p:nvSpPr>
        <p:spPr>
          <a:xfrm>
            <a:off x="577850" y="6410462"/>
            <a:ext cx="8871000" cy="2139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500"/>
              <a:buNone/>
              <a:defRPr sz="1200">
                <a:solidFill>
                  <a:schemeClr val="accent2"/>
                </a:solidFill>
                <a:latin typeface="Arial"/>
                <a:ea typeface="Arial"/>
                <a:cs typeface="Arial"/>
                <a:sym typeface="Arial"/>
              </a:defRPr>
            </a:lvl1pPr>
            <a:lvl2pPr marL="457200" marR="0" lvl="1"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2pPr>
            <a:lvl3pPr marL="914400" marR="0" lvl="2"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3pPr>
            <a:lvl4pPr marL="1371600" marR="0" lvl="3"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4pPr>
            <a:lvl5pPr marL="1828800" marR="0" lvl="4"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5pPr>
            <a:lvl6pPr marL="2286000" marR="0" lvl="5"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6pPr>
            <a:lvl7pPr marL="2743200" marR="0" lvl="6"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7pPr>
            <a:lvl8pPr marL="3200400" marR="0" lvl="7"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8pPr>
            <a:lvl9pPr marL="3657600" marR="0" lvl="8" indent="0" algn="l" rtl="0">
              <a:spcBef>
                <a:spcPts val="0"/>
              </a:spcBef>
              <a:spcAft>
                <a:spcPts val="0"/>
              </a:spcAft>
              <a:buSzPts val="1500"/>
              <a:buNone/>
              <a:defRPr sz="19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970"/>
        <p:cNvGrpSpPr/>
        <p:nvPr/>
      </p:nvGrpSpPr>
      <p:grpSpPr>
        <a:xfrm>
          <a:off x="0" y="0"/>
          <a:ext cx="0" cy="0"/>
          <a:chOff x="0" y="0"/>
          <a:chExt cx="0" cy="0"/>
        </a:xfrm>
      </p:grpSpPr>
      <p:pic>
        <p:nvPicPr>
          <p:cNvPr id="971" name="Google Shape;971;p137"/>
          <p:cNvPicPr preferRelativeResize="0"/>
          <p:nvPr/>
        </p:nvPicPr>
        <p:blipFill rotWithShape="1">
          <a:blip r:embed="rId2">
            <a:alphaModFix/>
          </a:blip>
          <a:srcRect t="119" b="129"/>
          <a:stretch/>
        </p:blipFill>
        <p:spPr>
          <a:xfrm>
            <a:off x="4" y="0"/>
            <a:ext cx="12185645" cy="6837566"/>
          </a:xfrm>
          <a:prstGeom prst="rect">
            <a:avLst/>
          </a:prstGeom>
          <a:noFill/>
          <a:ln>
            <a:noFill/>
          </a:ln>
        </p:spPr>
      </p:pic>
      <p:sp>
        <p:nvSpPr>
          <p:cNvPr id="972" name="Google Shape;972;p137"/>
          <p:cNvSpPr txBox="1">
            <a:spLocks noGrp="1"/>
          </p:cNvSpPr>
          <p:nvPr>
            <p:ph type="body" idx="1"/>
          </p:nvPr>
        </p:nvSpPr>
        <p:spPr>
          <a:xfrm>
            <a:off x="571500" y="2083892"/>
            <a:ext cx="11046000" cy="4223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600"/>
              </a:spcBef>
              <a:spcAft>
                <a:spcPts val="0"/>
              </a:spcAft>
              <a:buClr>
                <a:schemeClr val="dk2"/>
              </a:buClr>
              <a:buSzPts val="2300"/>
              <a:buFont typeface="Salesforce Sans"/>
              <a:buNone/>
              <a:defRPr sz="2300">
                <a:solidFill>
                  <a:schemeClr val="accent1"/>
                </a:solidFill>
              </a:defRPr>
            </a:lvl1pPr>
            <a:lvl2pPr marL="914400" lvl="1" indent="-349250" algn="l" rtl="0">
              <a:lnSpc>
                <a:spcPct val="100000"/>
              </a:lnSpc>
              <a:spcBef>
                <a:spcPts val="300"/>
              </a:spcBef>
              <a:spcAft>
                <a:spcPts val="0"/>
              </a:spcAft>
              <a:buClr>
                <a:schemeClr val="accent1"/>
              </a:buClr>
              <a:buSzPts val="1900"/>
              <a:buChar char="•"/>
              <a:defRPr>
                <a:solidFill>
                  <a:schemeClr val="accent1"/>
                </a:solidFill>
              </a:defRPr>
            </a:lvl2pPr>
            <a:lvl3pPr marL="1371600" lvl="2" indent="-330200" algn="l" rtl="0">
              <a:lnSpc>
                <a:spcPct val="100000"/>
              </a:lnSpc>
              <a:spcBef>
                <a:spcPts val="700"/>
              </a:spcBef>
              <a:spcAft>
                <a:spcPts val="0"/>
              </a:spcAft>
              <a:buSzPts val="1600"/>
              <a:buChar char="•"/>
              <a:defRPr>
                <a:solidFill>
                  <a:schemeClr val="lt2"/>
                </a:solidFill>
              </a:defRPr>
            </a:lvl3pPr>
            <a:lvl4pPr marL="1828800" lvl="3" indent="-323850" algn="l" rtl="0">
              <a:lnSpc>
                <a:spcPct val="100000"/>
              </a:lnSpc>
              <a:spcBef>
                <a:spcPts val="700"/>
              </a:spcBef>
              <a:spcAft>
                <a:spcPts val="0"/>
              </a:spcAft>
              <a:buSzPts val="1500"/>
              <a:buChar char="•"/>
              <a:defRPr>
                <a:solidFill>
                  <a:schemeClr val="accent1"/>
                </a:solidFill>
              </a:defRPr>
            </a:lvl4pPr>
            <a:lvl5pPr marL="2286000" lvl="4" indent="-228600" algn="l" rtl="0">
              <a:lnSpc>
                <a:spcPct val="100000"/>
              </a:lnSpc>
              <a:spcBef>
                <a:spcPts val="700"/>
              </a:spcBef>
              <a:spcAft>
                <a:spcPts val="0"/>
              </a:spcAft>
              <a:buSzPts val="1500"/>
              <a:buNone/>
              <a:defRPr>
                <a:solidFill>
                  <a:schemeClr val="accent1"/>
                </a:solidFill>
              </a:defRPr>
            </a:lvl5pPr>
            <a:lvl6pPr marL="2743200" lvl="5" indent="-349250" algn="l" rtl="0">
              <a:spcBef>
                <a:spcPts val="700"/>
              </a:spcBef>
              <a:spcAft>
                <a:spcPts val="0"/>
              </a:spcAft>
              <a:buClr>
                <a:schemeClr val="accent2"/>
              </a:buClr>
              <a:buSzPts val="1900"/>
              <a:buChar char="•"/>
              <a:defRPr/>
            </a:lvl6pPr>
            <a:lvl7pPr marL="3200400" lvl="6" indent="-349250" algn="l" rtl="0">
              <a:spcBef>
                <a:spcPts val="400"/>
              </a:spcBef>
              <a:spcAft>
                <a:spcPts val="0"/>
              </a:spcAft>
              <a:buClr>
                <a:schemeClr val="accent2"/>
              </a:buClr>
              <a:buSzPts val="1900"/>
              <a:buChar char="•"/>
              <a:defRPr/>
            </a:lvl7pPr>
            <a:lvl8pPr marL="3657600" lvl="7" indent="-349250" algn="l" rtl="0">
              <a:spcBef>
                <a:spcPts val="400"/>
              </a:spcBef>
              <a:spcAft>
                <a:spcPts val="0"/>
              </a:spcAft>
              <a:buClr>
                <a:schemeClr val="accent2"/>
              </a:buClr>
              <a:buSzPts val="1900"/>
              <a:buChar char="•"/>
              <a:defRPr/>
            </a:lvl8pPr>
            <a:lvl9pPr marL="4114800" lvl="8" indent="-349250" algn="l" rtl="0">
              <a:spcBef>
                <a:spcPts val="400"/>
              </a:spcBef>
              <a:spcAft>
                <a:spcPts val="0"/>
              </a:spcAft>
              <a:buClr>
                <a:schemeClr val="accent2"/>
              </a:buClr>
              <a:buSzPts val="1900"/>
              <a:buChar char="•"/>
              <a:defRPr/>
            </a:lvl9pPr>
          </a:lstStyle>
          <a:p>
            <a:endParaRPr/>
          </a:p>
        </p:txBody>
      </p:sp>
      <p:sp>
        <p:nvSpPr>
          <p:cNvPr id="973" name="Google Shape;973;p137"/>
          <p:cNvSpPr txBox="1">
            <a:spLocks noGrp="1"/>
          </p:cNvSpPr>
          <p:nvPr>
            <p:ph type="ftr" idx="11"/>
          </p:nvPr>
        </p:nvSpPr>
        <p:spPr>
          <a:xfrm>
            <a:off x="6094411" y="6571832"/>
            <a:ext cx="5508300" cy="2139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500"/>
              <a:buNone/>
              <a:defRPr sz="1100">
                <a:solidFill>
                  <a:schemeClr val="accent2"/>
                </a:solidFill>
                <a:latin typeface="Salesforce Sans"/>
                <a:ea typeface="Salesforce Sans"/>
                <a:cs typeface="Salesforce Sans"/>
                <a:sym typeface="Salesforce Sans"/>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974" name="Google Shape;974;p137"/>
          <p:cNvSpPr txBox="1">
            <a:spLocks noGrp="1"/>
          </p:cNvSpPr>
          <p:nvPr>
            <p:ph type="title"/>
          </p:nvPr>
        </p:nvSpPr>
        <p:spPr>
          <a:xfrm>
            <a:off x="571505" y="161158"/>
            <a:ext cx="4204800" cy="9903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500"/>
              <a:buNone/>
              <a:defRPr sz="3600">
                <a:solidFill>
                  <a:schemeClr val="accent1"/>
                </a:solidFill>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pic>
        <p:nvPicPr>
          <p:cNvPr id="975" name="Google Shape;975;p137" descr="pasted-image.pdf"/>
          <p:cNvPicPr preferRelativeResize="0"/>
          <p:nvPr/>
        </p:nvPicPr>
        <p:blipFill rotWithShape="1">
          <a:blip r:embed="rId3">
            <a:alphaModFix/>
          </a:blip>
          <a:srcRect/>
          <a:stretch/>
        </p:blipFill>
        <p:spPr>
          <a:xfrm>
            <a:off x="11030573" y="565459"/>
            <a:ext cx="635568" cy="444979"/>
          </a:xfrm>
          <a:prstGeom prst="rect">
            <a:avLst/>
          </a:prstGeom>
          <a:noFill/>
          <a:ln>
            <a:noFill/>
          </a:ln>
        </p:spPr>
      </p:pic>
    </p:spTree>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slideLayout" Target="../slideLayouts/slideLayout81.xml"/><Relationship Id="rId39" Type="http://schemas.openxmlformats.org/officeDocument/2006/relationships/slideLayout" Target="../slideLayouts/slideLayout94.xml"/><Relationship Id="rId21" Type="http://schemas.openxmlformats.org/officeDocument/2006/relationships/slideLayout" Target="../slideLayouts/slideLayout76.xml"/><Relationship Id="rId34" Type="http://schemas.openxmlformats.org/officeDocument/2006/relationships/slideLayout" Target="../slideLayouts/slideLayout89.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 Type="http://schemas.openxmlformats.org/officeDocument/2006/relationships/slideLayout" Target="../slideLayouts/slideLayout6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29" Type="http://schemas.openxmlformats.org/officeDocument/2006/relationships/slideLayout" Target="../slideLayouts/slideLayout84.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61" Type="http://schemas.openxmlformats.org/officeDocument/2006/relationships/theme" Target="../theme/theme2.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237"/>
        <p:cNvGrpSpPr/>
        <p:nvPr/>
      </p:nvGrpSpPr>
      <p:grpSpPr>
        <a:xfrm>
          <a:off x="0" y="0"/>
          <a:ext cx="0" cy="0"/>
          <a:chOff x="0" y="0"/>
          <a:chExt cx="0" cy="0"/>
        </a:xfrm>
      </p:grpSpPr>
      <p:sp>
        <p:nvSpPr>
          <p:cNvPr id="238" name="Google Shape;238;p35"/>
          <p:cNvSpPr txBox="1">
            <a:spLocks noGrp="1"/>
          </p:cNvSpPr>
          <p:nvPr>
            <p:ph type="body" idx="1"/>
          </p:nvPr>
        </p:nvSpPr>
        <p:spPr>
          <a:xfrm>
            <a:off x="571504" y="1609725"/>
            <a:ext cx="110457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2900" algn="l" rtl="0">
              <a:spcBef>
                <a:spcPts val="300"/>
              </a:spcBef>
              <a:spcAft>
                <a:spcPts val="0"/>
              </a:spcAft>
              <a:buClr>
                <a:schemeClr val="lt2"/>
              </a:buClr>
              <a:buSzPts val="1800"/>
              <a:buFont typeface="Arial"/>
              <a:buChar char="•"/>
              <a:defRPr sz="18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6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17500" algn="l" rtl="0">
              <a:spcBef>
                <a:spcPts val="6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600"/>
              </a:spcBef>
              <a:spcAft>
                <a:spcPts val="0"/>
              </a:spcAft>
              <a:buSzPts val="14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6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239" name="Google Shape;239;p35"/>
          <p:cNvSpPr txBox="1">
            <a:spLocks noGrp="1"/>
          </p:cNvSpPr>
          <p:nvPr>
            <p:ph type="title"/>
          </p:nvPr>
        </p:nvSpPr>
        <p:spPr>
          <a:xfrm>
            <a:off x="571504" y="63500"/>
            <a:ext cx="11045700" cy="9906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400"/>
              <a:buNone/>
              <a:defRPr sz="30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4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240" name="Google Shape;240;p35"/>
          <p:cNvSpPr txBox="1">
            <a:spLocks noGrp="1"/>
          </p:cNvSpPr>
          <p:nvPr>
            <p:ph type="ftr" idx="11"/>
          </p:nvPr>
        </p:nvSpPr>
        <p:spPr>
          <a:xfrm>
            <a:off x="571504" y="6549530"/>
            <a:ext cx="55080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400"/>
              <a:buNone/>
              <a:defRPr sz="1000">
                <a:solidFill>
                  <a:srgbClr val="6A625B"/>
                </a:solidFill>
                <a:latin typeface="Salesforce Sans"/>
                <a:ea typeface="Salesforce Sans"/>
                <a:cs typeface="Salesforce Sans"/>
                <a:sym typeface="Salesforce Sans"/>
              </a:defRPr>
            </a:lvl1pPr>
            <a:lvl2pPr marR="0" lvl="1"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400"/>
              <a:buNone/>
              <a:defRPr sz="1800" b="0" i="0" u="none" strike="noStrike" cap="none">
                <a:solidFill>
                  <a:schemeClr val="dk1"/>
                </a:solidFill>
                <a:latin typeface="Salesforce Sans"/>
                <a:ea typeface="Salesforce Sans"/>
                <a:cs typeface="Salesforce Sans"/>
                <a:sym typeface="Salesforce Sans"/>
              </a:defRPr>
            </a:lvl9pPr>
          </a:lstStyle>
          <a:p>
            <a:endParaRPr/>
          </a:p>
        </p:txBody>
      </p:sp>
      <p:sp>
        <p:nvSpPr>
          <p:cNvPr id="241" name="Google Shape;241;p35"/>
          <p:cNvSpPr txBox="1"/>
          <p:nvPr/>
        </p:nvSpPr>
        <p:spPr>
          <a:xfrm>
            <a:off x="13801727" y="6672263"/>
            <a:ext cx="184800" cy="4002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81" r:id="rId1"/>
    <p:sldLayoutId id="2147483683" r:id="rId2"/>
    <p:sldLayoutId id="2147483684"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801" r:id="rId5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643"/>
        <p:cNvGrpSpPr/>
        <p:nvPr/>
      </p:nvGrpSpPr>
      <p:grpSpPr>
        <a:xfrm>
          <a:off x="0" y="0"/>
          <a:ext cx="0" cy="0"/>
          <a:chOff x="0" y="0"/>
          <a:chExt cx="0" cy="0"/>
        </a:xfrm>
      </p:grpSpPr>
      <p:sp>
        <p:nvSpPr>
          <p:cNvPr id="644" name="Google Shape;644;p92"/>
          <p:cNvSpPr txBox="1">
            <a:spLocks noGrp="1"/>
          </p:cNvSpPr>
          <p:nvPr>
            <p:ph type="body" idx="1"/>
          </p:nvPr>
        </p:nvSpPr>
        <p:spPr>
          <a:xfrm>
            <a:off x="571504" y="1609725"/>
            <a:ext cx="11045400" cy="4314900"/>
          </a:xfrm>
          <a:prstGeom prst="rect">
            <a:avLst/>
          </a:prstGeom>
          <a:noFill/>
          <a:ln>
            <a:noFill/>
          </a:ln>
        </p:spPr>
        <p:txBody>
          <a:bodyPr spcFirstLastPara="1" wrap="square" lIns="0" tIns="0" rIns="0" bIns="0" anchor="t" anchorCtr="0">
            <a:noAutofit/>
          </a:bodyPr>
          <a:lstStyle>
            <a:lvl1pPr marL="457200" marR="0" lvl="0" indent="-228600" algn="l" rtl="0">
              <a:spcBef>
                <a:spcPts val="1100"/>
              </a:spcBef>
              <a:spcAft>
                <a:spcPts val="0"/>
              </a:spcAft>
              <a:buClr>
                <a:srgbClr val="7F7F7F"/>
              </a:buClr>
              <a:buSzPts val="2000"/>
              <a:buFont typeface="Arial"/>
              <a:buNone/>
              <a:defRPr sz="2000" b="0" i="0" u="none" strike="noStrike" cap="none">
                <a:solidFill>
                  <a:schemeClr val="accent2"/>
                </a:solidFill>
                <a:latin typeface="Salesforce Sans"/>
                <a:ea typeface="Salesforce Sans"/>
                <a:cs typeface="Salesforce Sans"/>
                <a:sym typeface="Salesforce Sans"/>
              </a:defRPr>
            </a:lvl1pPr>
            <a:lvl2pPr marL="914400" marR="0" lvl="1" indent="-349250" algn="l" rtl="0">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30200" algn="l" rtl="0">
              <a:spcBef>
                <a:spcPts val="700"/>
              </a:spcBef>
              <a:spcAft>
                <a:spcPts val="0"/>
              </a:spcAft>
              <a:buClr>
                <a:schemeClr val="lt2"/>
              </a:buClr>
              <a:buSzPts val="16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23850" algn="l" rtl="0">
              <a:spcBef>
                <a:spcPts val="700"/>
              </a:spcBef>
              <a:spcAft>
                <a:spcPts val="0"/>
              </a:spcAft>
              <a:buClr>
                <a:schemeClr val="l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700"/>
              </a:spcBef>
              <a:spcAft>
                <a:spcPts val="0"/>
              </a:spcAft>
              <a:buSzPts val="1500"/>
              <a:buNone/>
              <a:defRPr sz="2000" b="0" i="0" u="none" strike="noStrike" cap="none">
                <a:solidFill>
                  <a:schemeClr val="accent2"/>
                </a:solidFill>
                <a:latin typeface="Salesforce Sans"/>
                <a:ea typeface="Salesforce Sans"/>
                <a:cs typeface="Salesforce Sans"/>
                <a:sym typeface="Salesforce Sans"/>
              </a:defRPr>
            </a:lvl5pPr>
            <a:lvl6pPr marL="2743200" marR="0" lvl="5" indent="-355600" algn="l" rtl="0">
              <a:spcBef>
                <a:spcPts val="7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55600" algn="l" rtl="0">
              <a:spcBef>
                <a:spcPts val="400"/>
              </a:spcBef>
              <a:spcAft>
                <a:spcPts val="0"/>
              </a:spcAft>
              <a:buClr>
                <a:schemeClr val="accent2"/>
              </a:buClr>
              <a:buSzPts val="2000"/>
              <a:buFont typeface="Arial"/>
              <a:buChar char="•"/>
              <a:defRPr sz="2000" b="0" i="0" u="none" strike="noStrike" cap="none">
                <a:solidFill>
                  <a:schemeClr val="accent2"/>
                </a:solidFill>
                <a:latin typeface="Salesforce Sans"/>
                <a:ea typeface="Salesforce Sans"/>
                <a:cs typeface="Salesforce Sans"/>
                <a:sym typeface="Salesforce Sans"/>
              </a:defRPr>
            </a:lvl9pPr>
          </a:lstStyle>
          <a:p>
            <a:endParaRPr/>
          </a:p>
        </p:txBody>
      </p:sp>
      <p:sp>
        <p:nvSpPr>
          <p:cNvPr id="645" name="Google Shape;645;p92"/>
          <p:cNvSpPr txBox="1">
            <a:spLocks noGrp="1"/>
          </p:cNvSpPr>
          <p:nvPr>
            <p:ph type="title"/>
          </p:nvPr>
        </p:nvSpPr>
        <p:spPr>
          <a:xfrm>
            <a:off x="571504" y="63500"/>
            <a:ext cx="11045400" cy="9903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500"/>
              <a:buNone/>
              <a:defRPr sz="31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500"/>
              <a:buNone/>
              <a:defRPr sz="3200" b="0" i="0" u="none" strike="noStrike" cap="none">
                <a:solidFill>
                  <a:schemeClr val="accent1"/>
                </a:solidFill>
                <a:latin typeface="Salesforce Sans"/>
                <a:ea typeface="Salesforce Sans"/>
                <a:cs typeface="Salesforce Sans"/>
                <a:sym typeface="Salesforce Sans"/>
              </a:defRPr>
            </a:lvl9pPr>
          </a:lstStyle>
          <a:p>
            <a:endParaRPr/>
          </a:p>
        </p:txBody>
      </p:sp>
      <p:sp>
        <p:nvSpPr>
          <p:cNvPr id="646" name="Google Shape;646;p92"/>
          <p:cNvSpPr txBox="1">
            <a:spLocks noGrp="1"/>
          </p:cNvSpPr>
          <p:nvPr>
            <p:ph type="ftr" idx="11"/>
          </p:nvPr>
        </p:nvSpPr>
        <p:spPr>
          <a:xfrm>
            <a:off x="571504" y="6549530"/>
            <a:ext cx="5508300" cy="2139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500"/>
              <a:buNone/>
              <a:defRPr sz="1100">
                <a:solidFill>
                  <a:srgbClr val="6A625B"/>
                </a:solidFill>
                <a:latin typeface="Salesforce Sans"/>
                <a:ea typeface="Salesforce Sans"/>
                <a:cs typeface="Salesforce Sans"/>
                <a:sym typeface="Salesforce Sans"/>
              </a:defRPr>
            </a:lvl1pPr>
            <a:lvl2pPr marR="0" lvl="1"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500"/>
              <a:buNone/>
              <a:defRPr sz="1900" b="0" i="0" u="none" strike="noStrike" cap="none">
                <a:solidFill>
                  <a:schemeClr val="dk1"/>
                </a:solidFill>
                <a:latin typeface="Salesforce Sans"/>
                <a:ea typeface="Salesforce Sans"/>
                <a:cs typeface="Salesforce Sans"/>
                <a:sym typeface="Salesforce Sans"/>
              </a:defRPr>
            </a:lvl9pPr>
          </a:lstStyle>
          <a:p>
            <a:endParaRPr/>
          </a:p>
        </p:txBody>
      </p:sp>
      <p:sp>
        <p:nvSpPr>
          <p:cNvPr id="647" name="Google Shape;647;p92"/>
          <p:cNvSpPr txBox="1"/>
          <p:nvPr/>
        </p:nvSpPr>
        <p:spPr>
          <a:xfrm>
            <a:off x="13801727" y="6672263"/>
            <a:ext cx="184800" cy="400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 id="2147483753"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8" r:id="rId31"/>
    <p:sldLayoutId id="2147483769" r:id="rId32"/>
    <p:sldLayoutId id="2147483770" r:id="rId33"/>
    <p:sldLayoutId id="2147483771" r:id="rId34"/>
    <p:sldLayoutId id="2147483772" r:id="rId35"/>
    <p:sldLayoutId id="2147483773" r:id="rId36"/>
    <p:sldLayoutId id="2147483774" r:id="rId37"/>
    <p:sldLayoutId id="2147483775" r:id="rId38"/>
    <p:sldLayoutId id="2147483776" r:id="rId39"/>
    <p:sldLayoutId id="2147483777" r:id="rId40"/>
    <p:sldLayoutId id="2147483778" r:id="rId41"/>
    <p:sldLayoutId id="2147483779" r:id="rId42"/>
    <p:sldLayoutId id="2147483780" r:id="rId43"/>
    <p:sldLayoutId id="2147483781" r:id="rId44"/>
    <p:sldLayoutId id="2147483782" r:id="rId45"/>
    <p:sldLayoutId id="2147483783" r:id="rId46"/>
    <p:sldLayoutId id="2147483784" r:id="rId47"/>
    <p:sldLayoutId id="2147483785" r:id="rId48"/>
    <p:sldLayoutId id="2147483786" r:id="rId49"/>
    <p:sldLayoutId id="2147483787" r:id="rId50"/>
    <p:sldLayoutId id="2147483788" r:id="rId51"/>
    <p:sldLayoutId id="2147483789" r:id="rId52"/>
    <p:sldLayoutId id="2147483790" r:id="rId53"/>
    <p:sldLayoutId id="2147483791" r:id="rId54"/>
    <p:sldLayoutId id="2147483792" r:id="rId55"/>
    <p:sldLayoutId id="2147483793" r:id="rId56"/>
    <p:sldLayoutId id="2147483794" r:id="rId57"/>
    <p:sldLayoutId id="2147483795" r:id="rId58"/>
    <p:sldLayoutId id="2147483796" r:id="rId59"/>
    <p:sldLayoutId id="2147483797"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1104">
          <p15:clr>
            <a:srgbClr val="F26B43"/>
          </p15:clr>
        </p15:guide>
        <p15:guide id="2" pos="364">
          <p15:clr>
            <a:srgbClr val="F26B43"/>
          </p15:clr>
        </p15:guide>
        <p15:guide id="3" orient="horz" pos="3909">
          <p15:clr>
            <a:srgbClr val="F26B43"/>
          </p15:clr>
        </p15:guide>
        <p15:guide id="4" pos="7319">
          <p15:clr>
            <a:srgbClr val="F26B43"/>
          </p15:clr>
        </p15:guide>
        <p15:guide id="5" orient="horz" pos="931">
          <p15:clr>
            <a:srgbClr val="F26B43"/>
          </p15:clr>
        </p15:guide>
        <p15:guide id="6" orient="horz" pos="4080">
          <p15:clr>
            <a:srgbClr val="F26B43"/>
          </p15:clr>
        </p15:guide>
        <p15:guide id="7" orient="horz" pos="3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5.xml"/></Relationships>
</file>

<file path=ppt/slides/_rels/slide1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9.xml"/></Relationships>
</file>

<file path=ppt/slides/_rels/slide11.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comments" Target="../comments/comment2.xml"/><Relationship Id="rId2" Type="http://schemas.openxmlformats.org/officeDocument/2006/relationships/notesSlide" Target="../notesSlides/notesSlide8.xml"/><Relationship Id="rId1" Type="http://schemas.openxmlformats.org/officeDocument/2006/relationships/slideLayout" Target="../slideLayouts/slideLayout60.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96.png"/></Relationships>
</file>

<file path=ppt/slides/_rels/slide12.xml.rels><?xml version="1.0" encoding="UTF-8" standalone="yes"?>
<Relationships xmlns="http://schemas.openxmlformats.org/package/2006/relationships"><Relationship Id="rId3" Type="http://schemas.openxmlformats.org/officeDocument/2006/relationships/image" Target="../media/image100.png"/><Relationship Id="rId7" Type="http://schemas.openxmlformats.org/officeDocument/2006/relationships/image" Target="../media/image99.png"/><Relationship Id="rId2" Type="http://schemas.openxmlformats.org/officeDocument/2006/relationships/notesSlide" Target="../notesSlides/notesSlide9.xml"/><Relationship Id="rId1" Type="http://schemas.openxmlformats.org/officeDocument/2006/relationships/slideLayout" Target="../slideLayouts/slideLayout60.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98.png"/></Relationships>
</file>

<file path=ppt/slides/_rels/slide13.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65.xml"/><Relationship Id="rId4" Type="http://schemas.openxmlformats.org/officeDocument/2006/relationships/image" Target="../media/image103.png"/></Relationships>
</file>

<file path=ppt/slides/_rels/slide1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3.xml"/><Relationship Id="rId2" Type="http://schemas.openxmlformats.org/officeDocument/2006/relationships/notesSlide" Target="../notesSlides/notesSlide10.xml"/><Relationship Id="rId1" Type="http://schemas.openxmlformats.org/officeDocument/2006/relationships/slideLayout" Target="../slideLayouts/slideLayout60.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15.xml.rels><?xml version="1.0" encoding="UTF-8" standalone="yes"?>
<Relationships xmlns="http://schemas.openxmlformats.org/package/2006/relationships"><Relationship Id="rId3" Type="http://schemas.openxmlformats.org/officeDocument/2006/relationships/hyperlink" Target="https://tools.ietf.org/html/rfc6238" TargetMode="External"/><Relationship Id="rId7" Type="http://schemas.openxmlformats.org/officeDocument/2006/relationships/image" Target="../media/image116.png"/><Relationship Id="rId2" Type="http://schemas.openxmlformats.org/officeDocument/2006/relationships/image" Target="../media/image94.png"/><Relationship Id="rId1" Type="http://schemas.openxmlformats.org/officeDocument/2006/relationships/slideLayout" Target="../slideLayouts/slideLayout26.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16.xml.rels><?xml version="1.0" encoding="UTF-8" standalone="yes"?>
<Relationships xmlns="http://schemas.openxmlformats.org/package/2006/relationships"><Relationship Id="rId8" Type="http://schemas.openxmlformats.org/officeDocument/2006/relationships/comments" Target="../comments/comment4.xml"/><Relationship Id="rId3" Type="http://schemas.openxmlformats.org/officeDocument/2006/relationships/image" Target="../media/image96.png"/><Relationship Id="rId7" Type="http://schemas.openxmlformats.org/officeDocument/2006/relationships/image" Target="../media/image119.png"/><Relationship Id="rId2" Type="http://schemas.openxmlformats.org/officeDocument/2006/relationships/notesSlide" Target="../notesSlides/notesSlide11.xml"/><Relationship Id="rId1" Type="http://schemas.openxmlformats.org/officeDocument/2006/relationships/slideLayout" Target="../slideLayouts/slideLayout60.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97.png"/></Relationships>
</file>

<file path=ppt/slides/_rels/slide1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2.xml"/><Relationship Id="rId1" Type="http://schemas.openxmlformats.org/officeDocument/2006/relationships/slideLayout" Target="../slideLayouts/slideLayout60.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18.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67.xml"/></Relationships>
</file>

<file path=ppt/slides/_rels/slide19.xml.rels><?xml version="1.0" encoding="UTF-8" standalone="yes"?>
<Relationships xmlns="http://schemas.openxmlformats.org/package/2006/relationships"><Relationship Id="rId8" Type="http://schemas.openxmlformats.org/officeDocument/2006/relationships/comments" Target="../comments/comment5.xml"/><Relationship Id="rId3" Type="http://schemas.openxmlformats.org/officeDocument/2006/relationships/image" Target="../media/image96.png"/><Relationship Id="rId7" Type="http://schemas.openxmlformats.org/officeDocument/2006/relationships/image" Target="../media/image118.png"/><Relationship Id="rId2" Type="http://schemas.openxmlformats.org/officeDocument/2006/relationships/notesSlide" Target="../notesSlides/notesSlide13.xml"/><Relationship Id="rId1" Type="http://schemas.openxmlformats.org/officeDocument/2006/relationships/slideLayout" Target="../slideLayouts/slideLayout60.xml"/><Relationship Id="rId6" Type="http://schemas.openxmlformats.org/officeDocument/2006/relationships/image" Target="../media/image117.png"/><Relationship Id="rId5" Type="http://schemas.openxmlformats.org/officeDocument/2006/relationships/image" Target="../media/image127.png"/><Relationship Id="rId4" Type="http://schemas.openxmlformats.org/officeDocument/2006/relationships/image" Target="../media/image12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4.xml"/><Relationship Id="rId1" Type="http://schemas.openxmlformats.org/officeDocument/2006/relationships/slideLayout" Target="../slideLayouts/slideLayout60.xml"/><Relationship Id="rId6" Type="http://schemas.openxmlformats.org/officeDocument/2006/relationships/image" Target="../media/image121.png"/><Relationship Id="rId5" Type="http://schemas.openxmlformats.org/officeDocument/2006/relationships/image" Target="../media/image128.png"/><Relationship Id="rId4" Type="http://schemas.openxmlformats.org/officeDocument/2006/relationships/image" Target="../media/image123.png"/></Relationships>
</file>

<file path=ppt/slides/_rels/slide21.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83.xml"/></Relationships>
</file>

<file path=ppt/slides/_rels/slide22.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6.xml"/><Relationship Id="rId2" Type="http://schemas.openxmlformats.org/officeDocument/2006/relationships/notesSlide" Target="../notesSlides/notesSlide15.xml"/><Relationship Id="rId1" Type="http://schemas.openxmlformats.org/officeDocument/2006/relationships/slideLayout" Target="../slideLayouts/slideLayout60.xml"/><Relationship Id="rId6" Type="http://schemas.openxmlformats.org/officeDocument/2006/relationships/image" Target="../media/image130.png"/><Relationship Id="rId5" Type="http://schemas.openxmlformats.org/officeDocument/2006/relationships/image" Target="../media/image123.png"/><Relationship Id="rId4" Type="http://schemas.openxmlformats.org/officeDocument/2006/relationships/image" Target="../media/image129.png"/></Relationships>
</file>

<file path=ppt/slides/_rels/slide23.xml.rels><?xml version="1.0" encoding="UTF-8" standalone="yes"?>
<Relationships xmlns="http://schemas.openxmlformats.org/package/2006/relationships"><Relationship Id="rId3" Type="http://schemas.openxmlformats.org/officeDocument/2006/relationships/hyperlink" Target="https://www.yubico.com/authentication-standards/fido-u2f/" TargetMode="External"/><Relationship Id="rId2" Type="http://schemas.openxmlformats.org/officeDocument/2006/relationships/notesSlide" Target="../notesSlides/notesSlide16.xml"/><Relationship Id="rId1" Type="http://schemas.openxmlformats.org/officeDocument/2006/relationships/slideLayout" Target="../slideLayouts/slideLayout63.xml"/><Relationship Id="rId5" Type="http://schemas.openxmlformats.org/officeDocument/2006/relationships/image" Target="../media/image88.png"/><Relationship Id="rId4" Type="http://schemas.openxmlformats.org/officeDocument/2006/relationships/hyperlink" Target="https://webauthn.guide"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7.xml"/><Relationship Id="rId2" Type="http://schemas.openxmlformats.org/officeDocument/2006/relationships/notesSlide" Target="../notesSlides/notesSlide17.xml"/><Relationship Id="rId1" Type="http://schemas.openxmlformats.org/officeDocument/2006/relationships/slideLayout" Target="../slideLayouts/slideLayout60.xml"/><Relationship Id="rId6" Type="http://schemas.openxmlformats.org/officeDocument/2006/relationships/image" Target="../media/image132.png"/><Relationship Id="rId5" Type="http://schemas.openxmlformats.org/officeDocument/2006/relationships/image" Target="../media/image119.png"/><Relationship Id="rId4" Type="http://schemas.openxmlformats.org/officeDocument/2006/relationships/image" Target="../media/image131.png"/></Relationships>
</file>

<file path=ppt/slides/_rels/slide2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3.png"/><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8.xml"/><Relationship Id="rId2" Type="http://schemas.openxmlformats.org/officeDocument/2006/relationships/notesSlide" Target="../notesSlides/notesSlide18.xml"/><Relationship Id="rId1" Type="http://schemas.openxmlformats.org/officeDocument/2006/relationships/slideLayout" Target="../slideLayouts/slideLayout60.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26.png"/></Relationships>
</file>

<file path=ppt/slides/_rels/slide2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36.png"/><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9.xml"/><Relationship Id="rId2" Type="http://schemas.openxmlformats.org/officeDocument/2006/relationships/notesSlide" Target="../notesSlides/notesSlide19.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38.png"/><Relationship Id="rId4" Type="http://schemas.openxmlformats.org/officeDocument/2006/relationships/image" Target="../media/image137.png"/></Relationships>
</file>

<file path=ppt/slides/_rels/slide29.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0.xml"/><Relationship Id="rId2" Type="http://schemas.openxmlformats.org/officeDocument/2006/relationships/notesSlide" Target="../notesSlides/notesSlide20.xml"/><Relationship Id="rId1" Type="http://schemas.openxmlformats.org/officeDocument/2006/relationships/slideLayout" Target="../slideLayouts/slideLayout60.xml"/><Relationship Id="rId6" Type="http://schemas.openxmlformats.org/officeDocument/2006/relationships/image" Target="../media/image125.png"/><Relationship Id="rId5" Type="http://schemas.openxmlformats.org/officeDocument/2006/relationships/image" Target="../media/image140.png"/><Relationship Id="rId4" Type="http://schemas.openxmlformats.org/officeDocument/2006/relationships/image" Target="../media/image139.png"/></Relationships>
</file>

<file path=ppt/slides/_rels/slide3.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3.xml"/><Relationship Id="rId1" Type="http://schemas.openxmlformats.org/officeDocument/2006/relationships/slideLayout" Target="../slideLayouts/slideLayout60.xml"/><Relationship Id="rId6" Type="http://schemas.openxmlformats.org/officeDocument/2006/relationships/image" Target="../media/image80.png"/><Relationship Id="rId5" Type="http://schemas.openxmlformats.org/officeDocument/2006/relationships/image" Target="../media/image79.png"/><Relationship Id="rId10" Type="http://schemas.openxmlformats.org/officeDocument/2006/relationships/image" Target="../media/image84.png"/><Relationship Id="rId4" Type="http://schemas.openxmlformats.org/officeDocument/2006/relationships/image" Target="../media/image78.png"/><Relationship Id="rId9" Type="http://schemas.openxmlformats.org/officeDocument/2006/relationships/image" Target="../media/image83.png"/></Relationships>
</file>

<file path=ppt/slides/_rels/slide3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89.png"/><Relationship Id="rId1" Type="http://schemas.openxmlformats.org/officeDocument/2006/relationships/slideLayout" Target="../slideLayouts/slideLayout6.xml"/><Relationship Id="rId4" Type="http://schemas.openxmlformats.org/officeDocument/2006/relationships/hyperlink" Target="https://fidoalliance.org/fido2/fido2-web-authentication-webauthn/"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1.xml"/><Relationship Id="rId2" Type="http://schemas.openxmlformats.org/officeDocument/2006/relationships/notesSlide" Target="../notesSlides/notesSlide21.xml"/><Relationship Id="rId1" Type="http://schemas.openxmlformats.org/officeDocument/2006/relationships/slideLayout" Target="../slideLayouts/slideLayout60.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32.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44.png"/><Relationship Id="rId1" Type="http://schemas.openxmlformats.org/officeDocument/2006/relationships/slideLayout" Target="../slideLayouts/slideLayout72.xml"/></Relationships>
</file>

<file path=ppt/slides/_rels/slide33.xml.rels><?xml version="1.0" encoding="UTF-8" standalone="yes"?>
<Relationships xmlns="http://schemas.openxmlformats.org/package/2006/relationships"><Relationship Id="rId3" Type="http://schemas.openxmlformats.org/officeDocument/2006/relationships/image" Target="../media/image96.png"/><Relationship Id="rId7" Type="http://schemas.openxmlformats.org/officeDocument/2006/relationships/comments" Target="../comments/comment12.xml"/><Relationship Id="rId2" Type="http://schemas.openxmlformats.org/officeDocument/2006/relationships/notesSlide" Target="../notesSlides/notesSlide22.xml"/><Relationship Id="rId1" Type="http://schemas.openxmlformats.org/officeDocument/2006/relationships/slideLayout" Target="../slideLayouts/slideLayout60.xml"/><Relationship Id="rId6" Type="http://schemas.openxmlformats.org/officeDocument/2006/relationships/image" Target="../media/image146.png"/><Relationship Id="rId5" Type="http://schemas.openxmlformats.org/officeDocument/2006/relationships/image" Target="../media/image145.png"/><Relationship Id="rId4" Type="http://schemas.openxmlformats.org/officeDocument/2006/relationships/image" Target="../media/image1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82.png"/><Relationship Id="rId7" Type="http://schemas.openxmlformats.org/officeDocument/2006/relationships/image" Target="../media/image88.png"/><Relationship Id="rId12" Type="http://schemas.openxmlformats.org/officeDocument/2006/relationships/image" Target="../media/image92.png"/><Relationship Id="rId2" Type="http://schemas.openxmlformats.org/officeDocument/2006/relationships/image" Target="../media/image85.png"/><Relationship Id="rId1" Type="http://schemas.openxmlformats.org/officeDocument/2006/relationships/slideLayout" Target="../slideLayouts/slideLayout96.xml"/><Relationship Id="rId6" Type="http://schemas.openxmlformats.org/officeDocument/2006/relationships/hyperlink" Target="http://sfdc.co/IntrotoAuthenticator" TargetMode="External"/><Relationship Id="rId11" Type="http://schemas.openxmlformats.org/officeDocument/2006/relationships/image" Target="../media/image91.png"/><Relationship Id="rId5" Type="http://schemas.openxmlformats.org/officeDocument/2006/relationships/image" Target="../media/image87.png"/><Relationship Id="rId10" Type="http://schemas.openxmlformats.org/officeDocument/2006/relationships/image" Target="../media/image90.png"/><Relationship Id="rId4" Type="http://schemas.openxmlformats.org/officeDocument/2006/relationships/image" Target="../media/image86.pn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1.xml"/></Relationships>
</file>

<file path=ppt/slides/_rels/slide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xml"/><Relationship Id="rId1" Type="http://schemas.openxmlformats.org/officeDocument/2006/relationships/slideLayout" Target="../slideLayouts/slideLayout65.xml"/><Relationship Id="rId5" Type="http://schemas.openxmlformats.org/officeDocument/2006/relationships/image" Target="../media/image94.png"/><Relationship Id="rId4" Type="http://schemas.openxmlformats.org/officeDocument/2006/relationships/image" Target="../media/image82.png"/></Relationships>
</file>

<file path=ppt/slides/_rels/slide8.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7.xml"/><Relationship Id="rId1" Type="http://schemas.openxmlformats.org/officeDocument/2006/relationships/slideLayout" Target="../slideLayouts/slideLayout60.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60.xml"/><Relationship Id="rId5" Type="http://schemas.openxmlformats.org/officeDocument/2006/relationships/image" Target="../media/image103.png"/><Relationship Id="rId4" Type="http://schemas.openxmlformats.org/officeDocument/2006/relationships/image" Target="../media/image10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body" idx="1"/>
          </p:nvPr>
        </p:nvSpPr>
        <p:spPr>
          <a:xfrm>
            <a:off x="338325" y="728870"/>
            <a:ext cx="11394900" cy="5579165"/>
          </a:xfrm>
          <a:prstGeom prst="rect">
            <a:avLst/>
          </a:prstGeom>
          <a:noFill/>
          <a:ln>
            <a:noFill/>
          </a:ln>
        </p:spPr>
        <p:txBody>
          <a:bodyPr lIns="91425" tIns="91425" rIns="91425" bIns="91425" anchor="t" anchorCtr="0">
            <a:noAutofit/>
          </a:bodyPr>
          <a:lstStyle/>
          <a:p>
            <a:pPr marL="0" marR="0" lvl="0" indent="0" algn="l" rtl="0">
              <a:lnSpc>
                <a:spcPct val="150000"/>
              </a:lnSpc>
              <a:spcBef>
                <a:spcPts val="0"/>
              </a:spcBef>
              <a:spcAft>
                <a:spcPts val="0"/>
              </a:spcAft>
              <a:buNone/>
            </a:pPr>
            <a:r>
              <a:rPr lang="ja-JP" sz="2400" dirty="0">
                <a:solidFill>
                  <a:srgbClr val="434343"/>
                </a:solidFill>
                <a:latin typeface="Salesforce Sans" panose="020B0505020202020203" pitchFamily="34" charset="77"/>
              </a:rPr>
              <a:t>ようこそ。</a:t>
            </a:r>
          </a:p>
          <a:p>
            <a:pPr marL="0" lvl="0" indent="0" rtl="0">
              <a:lnSpc>
                <a:spcPct val="100000"/>
              </a:lnSpc>
              <a:spcBef>
                <a:spcPts val="0"/>
              </a:spcBef>
              <a:spcAft>
                <a:spcPts val="0"/>
              </a:spcAft>
              <a:buNone/>
            </a:pPr>
            <a:endParaRPr sz="2400" dirty="0">
              <a:solidFill>
                <a:srgbClr val="434343"/>
              </a:solidFill>
              <a:latin typeface="Salesforce Sans" panose="020B0505020202020203" pitchFamily="34" charset="77"/>
            </a:endParaRPr>
          </a:p>
          <a:p>
            <a:pPr marL="0" indent="0">
              <a:lnSpc>
                <a:spcPct val="100000"/>
              </a:lnSpc>
              <a:spcBef>
                <a:spcPts val="0"/>
              </a:spcBef>
              <a:spcAft>
                <a:spcPts val="0"/>
              </a:spcAft>
              <a:buClr>
                <a:schemeClr val="dk1"/>
              </a:buClr>
              <a:buSzPct val="25000"/>
              <a:buNone/>
            </a:pPr>
            <a:r>
              <a:rPr lang="ja-JP" sz="2400" dirty="0">
                <a:solidFill>
                  <a:srgbClr val="434343"/>
                </a:solidFill>
                <a:latin typeface="Salesforce Sans" panose="020B0505020202020203" pitchFamily="34" charset="77"/>
              </a:rPr>
              <a:t>このプレゼンテーションは、</a:t>
            </a:r>
            <a:r>
              <a:rPr lang="ja-JP" sz="2400" u="sng" dirty="0">
                <a:solidFill>
                  <a:srgbClr val="434343"/>
                </a:solidFill>
                <a:latin typeface="Salesforce Sans" panose="020B0505020202020203" pitchFamily="34" charset="77"/>
              </a:rPr>
              <a:t>多要素認証 (MFA) についてユーザを教育</a:t>
            </a:r>
            <a:r>
              <a:rPr lang="ja-JP" sz="2400" dirty="0">
                <a:solidFill>
                  <a:srgbClr val="434343"/>
                </a:solidFill>
                <a:latin typeface="Salesforce Sans" panose="020B0505020202020203" pitchFamily="34" charset="77"/>
              </a:rPr>
              <a:t>するためにカスタマイズして使用できます。テンプレートは、Salesforce 製品で直接 MFA を有効化するという前提で作成されています。SSO ID プロバイダの MFA サービスを利用する場合は、これらのスライドの内容を SSO ID プロバイダの詳細 (プロバイダがサポートする検証方法など) に合わせてカスタマイズしてください。</a:t>
            </a:r>
          </a:p>
          <a:p>
            <a:pPr marL="0" lvl="0" indent="0" rtl="0">
              <a:lnSpc>
                <a:spcPct val="100000"/>
              </a:lnSpc>
              <a:spcBef>
                <a:spcPts val="0"/>
              </a:spcBef>
              <a:spcAft>
                <a:spcPts val="0"/>
              </a:spcAft>
              <a:buClr>
                <a:schemeClr val="dk1"/>
              </a:buClr>
              <a:buSzPct val="25000"/>
              <a:buFont typeface="Arial"/>
              <a:buNone/>
            </a:pPr>
            <a:endParaRPr lang="en-US" sz="24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ja-JP" sz="2400" dirty="0">
                <a:solidFill>
                  <a:srgbClr val="434343"/>
                </a:solidFill>
                <a:latin typeface="Salesforce Sans" panose="020B0505020202020203" pitchFamily="34" charset="77"/>
              </a:rPr>
              <a:t>自分の会社のビジネスと使用事例に合わせて自由に変更してください。</a:t>
            </a:r>
          </a:p>
          <a:p>
            <a:pPr marL="0" lvl="0" indent="0" rtl="0">
              <a:lnSpc>
                <a:spcPct val="100000"/>
              </a:lnSpc>
              <a:spcBef>
                <a:spcPts val="0"/>
              </a:spcBef>
              <a:spcAft>
                <a:spcPts val="0"/>
              </a:spcAft>
              <a:buClr>
                <a:schemeClr val="dk1"/>
              </a:buClr>
              <a:buSzPct val="25000"/>
              <a:buFont typeface="Arial"/>
              <a:buNone/>
            </a:pPr>
            <a:endParaRPr lang="en-US" sz="2400" dirty="0">
              <a:solidFill>
                <a:srgbClr val="434343"/>
              </a:solidFill>
              <a:latin typeface="Salesforce Sans" panose="020B0505020202020203" pitchFamily="34" charset="77"/>
            </a:endParaRPr>
          </a:p>
          <a:p>
            <a:pPr marL="0" lvl="0" indent="0" rtl="0">
              <a:lnSpc>
                <a:spcPct val="100000"/>
              </a:lnSpc>
              <a:spcBef>
                <a:spcPts val="0"/>
              </a:spcBef>
              <a:spcAft>
                <a:spcPts val="0"/>
              </a:spcAft>
              <a:buClr>
                <a:schemeClr val="dk1"/>
              </a:buClr>
              <a:buSzPct val="25000"/>
              <a:buFont typeface="Arial"/>
              <a:buNone/>
            </a:pPr>
            <a:r>
              <a:rPr lang="ja-JP" sz="2400" dirty="0">
                <a:solidFill>
                  <a:srgbClr val="434343"/>
                </a:solidFill>
                <a:latin typeface="Salesforce Sans" panose="020B0505020202020203" pitchFamily="34" charset="77"/>
              </a:rPr>
              <a:t>注意: デッキのカスタマイズに関するヒントやガイダンスを見るには、[コメント] ペインをオンにします。</a:t>
            </a:r>
          </a:p>
        </p:txBody>
      </p:sp>
    </p:spTree>
    <p:extLst>
      <p:ext uri="{BB962C8B-B14F-4D97-AF65-F5344CB8AC3E}">
        <p14:creationId xmlns:p14="http://schemas.microsoft.com/office/powerpoint/2010/main" val="145243159"/>
      </p:ext>
    </p:extLst>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449017F-56E5-7549-8BC5-C97417E9A2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9.これで完了です。Salesforce Authenticator </a:t>
            </a:r>
            <a:br>
              <a:rPr lang="en-IE" altLang="ja-JP" dirty="0"/>
            </a:br>
            <a:r>
              <a:rPr lang="ja-JP" dirty="0"/>
              <a:t>が自分のアカウントに接続されました。</a:t>
            </a:r>
          </a:p>
        </p:txBody>
      </p:sp>
      <p:sp>
        <p:nvSpPr>
          <p:cNvPr id="6" name="Rectangle 5">
            <a:extLst>
              <a:ext uri="{FF2B5EF4-FFF2-40B4-BE49-F238E27FC236}">
                <a16:creationId xmlns:a16="http://schemas.microsoft.com/office/drawing/2014/main" id="{9FA4FAB4-2E8A-7D46-AA66-4BDFEF73C32F}"/>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10.ログインを完了します。</a:t>
            </a:r>
          </a:p>
        </p:txBody>
      </p:sp>
      <p:pic>
        <p:nvPicPr>
          <p:cNvPr id="7" name="Picture 6" descr="Graphical user interface, text, application, chat or text message&#10;&#10;Description automatically generated">
            <a:extLst>
              <a:ext uri="{FF2B5EF4-FFF2-40B4-BE49-F238E27FC236}">
                <a16:creationId xmlns:a16="http://schemas.microsoft.com/office/drawing/2014/main" id="{8E0E812D-D9EE-3449-AB33-6910822F43D4}"/>
              </a:ext>
            </a:extLst>
          </p:cNvPr>
          <p:cNvPicPr>
            <a:picLocks noChangeAspect="1"/>
          </p:cNvPicPr>
          <p:nvPr/>
        </p:nvPicPr>
        <p:blipFill>
          <a:blip r:embed="rId2"/>
          <a:stretch>
            <a:fillRect/>
          </a:stretch>
        </p:blipFill>
        <p:spPr>
          <a:xfrm>
            <a:off x="918123" y="3300984"/>
            <a:ext cx="1872265"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4121BC29-0885-684D-95C3-E87C9995C41A}"/>
              </a:ext>
            </a:extLst>
          </p:cNvPr>
          <p:cNvPicPr>
            <a:picLocks noChangeAspect="1"/>
          </p:cNvPicPr>
          <p:nvPr/>
        </p:nvPicPr>
        <p:blipFill>
          <a:blip r:embed="rId3"/>
          <a:stretch>
            <a:fillRect/>
          </a:stretch>
        </p:blipFill>
        <p:spPr>
          <a:xfrm>
            <a:off x="3436168" y="4110977"/>
            <a:ext cx="2745805" cy="1581912"/>
          </a:xfrm>
          <a:prstGeom prst="rect">
            <a:avLst/>
          </a:prstGeom>
        </p:spPr>
      </p:pic>
      <p:sp>
        <p:nvSpPr>
          <p:cNvPr id="9" name="Title 1">
            <a:extLst>
              <a:ext uri="{FF2B5EF4-FFF2-40B4-BE49-F238E27FC236}">
                <a16:creationId xmlns:a16="http://schemas.microsoft.com/office/drawing/2014/main" id="{ED5861CB-2C15-A24F-8FF0-1AA60AF34B08}"/>
              </a:ext>
            </a:extLst>
          </p:cNvPr>
          <p:cNvSpPr>
            <a:spLocks noGrp="1"/>
          </p:cNvSpPr>
          <p:nvPr>
            <p:ph type="title"/>
          </p:nvPr>
        </p:nvSpPr>
        <p:spPr>
          <a:xfrm>
            <a:off x="571412" y="664581"/>
            <a:ext cx="11046000" cy="553530"/>
          </a:xfrm>
        </p:spPr>
        <p:txBody>
          <a:bodyPr/>
          <a:lstStyle/>
          <a:p>
            <a:r>
              <a:rPr lang="ja-JP" sz="2800" dirty="0"/>
              <a:t>Salesforce Authenticator: アプリケーションの登録</a:t>
            </a:r>
            <a:r>
              <a:rPr lang="ja-JP" dirty="0"/>
              <a:t> </a:t>
            </a:r>
            <a:r>
              <a:rPr lang="ja-JP" sz="1600" dirty="0"/>
              <a:t>続き</a:t>
            </a:r>
          </a:p>
        </p:txBody>
      </p:sp>
    </p:spTree>
    <p:extLst>
      <p:ext uri="{BB962C8B-B14F-4D97-AF65-F5344CB8AC3E}">
        <p14:creationId xmlns:p14="http://schemas.microsoft.com/office/powerpoint/2010/main" val="39360413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046E58-24D4-D249-AFC1-8E4DE847972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1.モバイルデバイスに Salesforce Authenticator </a:t>
            </a:r>
            <a:br>
              <a:rPr lang="en-IE" altLang="ja-JP" dirty="0"/>
            </a:br>
            <a:r>
              <a:rPr lang="ja-JP" dirty="0"/>
              <a:t>を登録します。Apple App Store または Google Play </a:t>
            </a:r>
            <a:br>
              <a:rPr lang="en-IE" altLang="ja-JP" dirty="0"/>
            </a:br>
            <a:r>
              <a:rPr lang="ja-JP" dirty="0"/>
              <a:t>から入手できます。</a:t>
            </a:r>
          </a:p>
          <a:p>
            <a:r>
              <a:rPr lang="ja-JP" dirty="0"/>
              <a:t> </a:t>
            </a:r>
          </a:p>
        </p:txBody>
      </p:sp>
      <p:sp>
        <p:nvSpPr>
          <p:cNvPr id="3" name="Rectangle 2">
            <a:extLst>
              <a:ext uri="{FF2B5EF4-FFF2-40B4-BE49-F238E27FC236}">
                <a16:creationId xmlns:a16="http://schemas.microsoft.com/office/drawing/2014/main" id="{823DB090-F3CD-4E41-B342-82E97C68AB2E}"/>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2.コンピュータで自分のアカウントにログインします。メールまたはテキストメッセージで送られて来たワンタイムパスコードで身元を検証するように要求される場合があります。</a:t>
            </a:r>
          </a:p>
        </p:txBody>
      </p:sp>
      <p:sp>
        <p:nvSpPr>
          <p:cNvPr id="4" name="Rectangle 3">
            <a:extLst>
              <a:ext uri="{FF2B5EF4-FFF2-40B4-BE49-F238E27FC236}">
                <a16:creationId xmlns:a16="http://schemas.microsoft.com/office/drawing/2014/main" id="{59E8701A-AB29-414D-9069-79E512F01B53}"/>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3.検証方法のリストから </a:t>
            </a:r>
            <a:r>
              <a:rPr lang="ja-JP" b="1"/>
              <a:t>[Salesforce Authenticator]</a:t>
            </a:r>
            <a:r>
              <a:rPr lang="ja-JP"/>
              <a:t> を選択します。</a:t>
            </a:r>
          </a:p>
        </p:txBody>
      </p:sp>
      <p:pic>
        <p:nvPicPr>
          <p:cNvPr id="5" name="Picture 4" descr="A screenshot of a cell phone&#10;&#10;Description automatically generated with medium confidence">
            <a:extLst>
              <a:ext uri="{FF2B5EF4-FFF2-40B4-BE49-F238E27FC236}">
                <a16:creationId xmlns:a16="http://schemas.microsoft.com/office/drawing/2014/main" id="{01067987-A136-AA4A-9DFD-89979E317547}"/>
              </a:ext>
            </a:extLst>
          </p:cNvPr>
          <p:cNvPicPr>
            <a:picLocks noChangeAspect="1"/>
          </p:cNvPicPr>
          <p:nvPr/>
        </p:nvPicPr>
        <p:blipFill>
          <a:blip r:embed="rId3"/>
          <a:stretch>
            <a:fillRect/>
          </a:stretch>
        </p:blipFill>
        <p:spPr>
          <a:xfrm>
            <a:off x="1058217" y="3300984"/>
            <a:ext cx="1592077" cy="3200400"/>
          </a:xfrm>
          <a:prstGeom prst="rect">
            <a:avLst/>
          </a:prstGeom>
        </p:spPr>
      </p:pic>
      <p:pic>
        <p:nvPicPr>
          <p:cNvPr id="6" name="Picture 5" descr="Graphical user interface, application&#10;&#10;Description automatically generated">
            <a:extLst>
              <a:ext uri="{FF2B5EF4-FFF2-40B4-BE49-F238E27FC236}">
                <a16:creationId xmlns:a16="http://schemas.microsoft.com/office/drawing/2014/main" id="{4612203F-061D-E249-BD76-1D02D445CE97}"/>
              </a:ext>
            </a:extLst>
          </p:cNvPr>
          <p:cNvPicPr>
            <a:picLocks noChangeAspect="1"/>
          </p:cNvPicPr>
          <p:nvPr/>
        </p:nvPicPr>
        <p:blipFill>
          <a:blip r:embed="rId4"/>
          <a:stretch>
            <a:fillRect/>
          </a:stretch>
        </p:blipFill>
        <p:spPr>
          <a:xfrm>
            <a:off x="3555798" y="3300984"/>
            <a:ext cx="2503940" cy="3200400"/>
          </a:xfrm>
          <a:prstGeom prst="rect">
            <a:avLst/>
          </a:prstGeom>
        </p:spPr>
      </p:pic>
      <p:sp>
        <p:nvSpPr>
          <p:cNvPr id="7" name="Rectangle 6">
            <a:extLst>
              <a:ext uri="{FF2B5EF4-FFF2-40B4-BE49-F238E27FC236}">
                <a16:creationId xmlns:a16="http://schemas.microsoft.com/office/drawing/2014/main" id="{E6335BBE-5695-7B4F-B567-F57DB2DDFF9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4.Salesforce Authenticator の登録画面が表示されます。</a:t>
            </a:r>
          </a:p>
          <a:p>
            <a:endParaRPr lang="en-US" dirty="0"/>
          </a:p>
        </p:txBody>
      </p:sp>
      <p:pic>
        <p:nvPicPr>
          <p:cNvPr id="8" name="Picture 7" descr="Graphical user interface, text, application&#10;&#10;Description automatically generated">
            <a:extLst>
              <a:ext uri="{FF2B5EF4-FFF2-40B4-BE49-F238E27FC236}">
                <a16:creationId xmlns:a16="http://schemas.microsoft.com/office/drawing/2014/main" id="{FEF4AAA5-0D5A-844D-A30F-5245A3872FE0}"/>
              </a:ext>
            </a:extLst>
          </p:cNvPr>
          <p:cNvPicPr>
            <a:picLocks noChangeAspect="1"/>
          </p:cNvPicPr>
          <p:nvPr/>
        </p:nvPicPr>
        <p:blipFill>
          <a:blip r:embed="rId5"/>
          <a:stretch>
            <a:fillRect/>
          </a:stretch>
        </p:blipFill>
        <p:spPr>
          <a:xfrm>
            <a:off x="9568270" y="3300984"/>
            <a:ext cx="2225384"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D411F4AD-F7C0-3F4A-857A-52400991C4F0}"/>
              </a:ext>
            </a:extLst>
          </p:cNvPr>
          <p:cNvPicPr>
            <a:picLocks noChangeAspect="1"/>
          </p:cNvPicPr>
          <p:nvPr/>
        </p:nvPicPr>
        <p:blipFill>
          <a:blip r:embed="rId6"/>
          <a:stretch>
            <a:fillRect/>
          </a:stretch>
        </p:blipFill>
        <p:spPr>
          <a:xfrm>
            <a:off x="6674207" y="3300984"/>
            <a:ext cx="2136318" cy="3200400"/>
          </a:xfrm>
          <a:prstGeom prst="rect">
            <a:avLst/>
          </a:prstGeom>
        </p:spPr>
      </p:pic>
      <p:sp>
        <p:nvSpPr>
          <p:cNvPr id="10" name="Title 1">
            <a:extLst>
              <a:ext uri="{FF2B5EF4-FFF2-40B4-BE49-F238E27FC236}">
                <a16:creationId xmlns:a16="http://schemas.microsoft.com/office/drawing/2014/main" id="{7A1D57B0-C6AA-124D-BA59-B3A1CA27B0A8}"/>
              </a:ext>
            </a:extLst>
          </p:cNvPr>
          <p:cNvSpPr>
            <a:spLocks noGrp="1"/>
          </p:cNvSpPr>
          <p:nvPr>
            <p:ph type="title"/>
          </p:nvPr>
        </p:nvSpPr>
        <p:spPr>
          <a:xfrm>
            <a:off x="571412" y="664581"/>
            <a:ext cx="11046000" cy="553530"/>
          </a:xfrm>
        </p:spPr>
        <p:txBody>
          <a:bodyPr/>
          <a:lstStyle/>
          <a:p>
            <a:r>
              <a:rPr lang="ja-JP" sz="2800"/>
              <a:t>Salesforce Authenticator: アプリケーションの登録</a:t>
            </a:r>
          </a:p>
        </p:txBody>
      </p:sp>
      <p:sp>
        <p:nvSpPr>
          <p:cNvPr id="11" name="Text Placeholder 3">
            <a:extLst>
              <a:ext uri="{FF2B5EF4-FFF2-40B4-BE49-F238E27FC236}">
                <a16:creationId xmlns:a16="http://schemas.microsoft.com/office/drawing/2014/main" id="{11D55D47-A290-394B-BB38-04B31BE0378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ja-JP" dirty="0">
                <a:solidFill>
                  <a:srgbClr val="C00000"/>
                </a:solidFill>
                <a:latin typeface="Salesforce Sans" panose="020B0505020202020203" pitchFamily="34" charset="0"/>
                <a:cs typeface="Times New Roman" panose="02020603050405020304" pitchFamily="18" charset="0"/>
              </a:rPr>
              <a:t>[他の Salesforce 製品の場合]</a:t>
            </a:r>
          </a:p>
        </p:txBody>
      </p:sp>
      <p:sp>
        <p:nvSpPr>
          <p:cNvPr id="12" name="Rounded Rectangle 11">
            <a:extLst>
              <a:ext uri="{FF2B5EF4-FFF2-40B4-BE49-F238E27FC236}">
                <a16:creationId xmlns:a16="http://schemas.microsoft.com/office/drawing/2014/main" id="{AA6A54FB-8781-2149-AD44-330697BB6947}"/>
              </a:ext>
            </a:extLst>
          </p:cNvPr>
          <p:cNvSpPr/>
          <p:nvPr/>
        </p:nvSpPr>
        <p:spPr>
          <a:xfrm>
            <a:off x="6822891" y="4583684"/>
            <a:ext cx="1825809" cy="57251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5825848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BB47D7-37A4-FA4F-AFD1-F5353F777A2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5.モバイルデバイスで Salesforce Authenticator </a:t>
            </a:r>
            <a:br>
              <a:rPr lang="en-IE" altLang="ja-JP" dirty="0"/>
            </a:br>
            <a:r>
              <a:rPr lang="ja-JP" dirty="0"/>
              <a:t>を開き、</a:t>
            </a:r>
            <a:r>
              <a:rPr lang="ja-JP" b="1" dirty="0"/>
              <a:t>[アカウントを追加]</a:t>
            </a:r>
            <a:r>
              <a:rPr lang="ja-JP" dirty="0"/>
              <a:t> </a:t>
            </a:r>
            <a:br>
              <a:rPr lang="en-IE" altLang="ja-JP" dirty="0"/>
            </a:br>
            <a:r>
              <a:rPr lang="ja-JP" dirty="0"/>
              <a:t>をタップします。 </a:t>
            </a:r>
          </a:p>
        </p:txBody>
      </p:sp>
      <p:sp>
        <p:nvSpPr>
          <p:cNvPr id="3" name="Rectangle 2">
            <a:extLst>
              <a:ext uri="{FF2B5EF4-FFF2-40B4-BE49-F238E27FC236}">
                <a16:creationId xmlns:a16="http://schemas.microsoft.com/office/drawing/2014/main" id="{6A57F9AD-0A16-694D-B639-824DF5D6F191}"/>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5.アプリケーションに 2 語の語句が表示されます。  </a:t>
            </a:r>
          </a:p>
        </p:txBody>
      </p:sp>
      <p:sp>
        <p:nvSpPr>
          <p:cNvPr id="4" name="Rectangle 3">
            <a:extLst>
              <a:ext uri="{FF2B5EF4-FFF2-40B4-BE49-F238E27FC236}">
                <a16:creationId xmlns:a16="http://schemas.microsoft.com/office/drawing/2014/main" id="{67A8E458-3055-1B45-B98E-6EA93C2D6F4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6.コンピュータで [2 語の語句] 項目に語句を入力します。</a:t>
            </a:r>
            <a:br>
              <a:rPr lang="en-IE" altLang="ja-JP" dirty="0"/>
            </a:br>
            <a:r>
              <a:rPr lang="ja-JP" b="1" dirty="0"/>
              <a:t>[接続]</a:t>
            </a:r>
            <a:r>
              <a:rPr lang="ja-JP" dirty="0"/>
              <a:t> をクリックします。 </a:t>
            </a:r>
          </a:p>
        </p:txBody>
      </p:sp>
      <p:sp>
        <p:nvSpPr>
          <p:cNvPr id="5" name="Rectangle 4">
            <a:extLst>
              <a:ext uri="{FF2B5EF4-FFF2-40B4-BE49-F238E27FC236}">
                <a16:creationId xmlns:a16="http://schemas.microsoft.com/office/drawing/2014/main" id="{FDB060F5-8D8E-1647-B2A5-4505A539CB5D}"/>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7.Salesforce Authenticator が自分のアカウントに接続されます。アプリケーションで接続の詳細を確認するように要求されます。</a:t>
            </a:r>
          </a:p>
          <a:p>
            <a:r>
              <a:rPr lang="ja-JP"/>
              <a:t> </a:t>
            </a:r>
          </a:p>
        </p:txBody>
      </p:sp>
      <p:pic>
        <p:nvPicPr>
          <p:cNvPr id="6" name="Picture 5" descr="A close-up of a cell phone&#10;&#10;Description automatically generated with medium confidence">
            <a:extLst>
              <a:ext uri="{FF2B5EF4-FFF2-40B4-BE49-F238E27FC236}">
                <a16:creationId xmlns:a16="http://schemas.microsoft.com/office/drawing/2014/main" id="{1E6C9A24-D00F-534A-BEBA-5F14066123D2}"/>
              </a:ext>
            </a:extLst>
          </p:cNvPr>
          <p:cNvPicPr>
            <a:picLocks noChangeAspect="1"/>
          </p:cNvPicPr>
          <p:nvPr/>
        </p:nvPicPr>
        <p:blipFill>
          <a:blip r:embed="rId3"/>
          <a:stretch>
            <a:fillRect/>
          </a:stretch>
        </p:blipFill>
        <p:spPr>
          <a:xfrm>
            <a:off x="3997436"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88A0AEA0-9C15-6C48-A30D-EAB44CBC9AD8}"/>
              </a:ext>
            </a:extLst>
          </p:cNvPr>
          <p:cNvPicPr>
            <a:picLocks noChangeAspect="1"/>
          </p:cNvPicPr>
          <p:nvPr/>
        </p:nvPicPr>
        <p:blipFill>
          <a:blip r:embed="rId4"/>
          <a:stretch>
            <a:fillRect/>
          </a:stretch>
        </p:blipFill>
        <p:spPr>
          <a:xfrm>
            <a:off x="1045950" y="3300984"/>
            <a:ext cx="1616612" cy="3200400"/>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89619B5-A3E4-7A48-B09A-63A273FDDD51}"/>
              </a:ext>
            </a:extLst>
          </p:cNvPr>
          <p:cNvPicPr>
            <a:picLocks noChangeAspect="1"/>
          </p:cNvPicPr>
          <p:nvPr/>
        </p:nvPicPr>
        <p:blipFill>
          <a:blip r:embed="rId5"/>
          <a:stretch>
            <a:fillRect/>
          </a:stretch>
        </p:blipFill>
        <p:spPr>
          <a:xfrm>
            <a:off x="6623529" y="3300984"/>
            <a:ext cx="2238926" cy="3200400"/>
          </a:xfrm>
          <a:prstGeom prst="rect">
            <a:avLst/>
          </a:prstGeom>
        </p:spPr>
      </p:pic>
      <p:pic>
        <p:nvPicPr>
          <p:cNvPr id="9" name="Picture 8">
            <a:extLst>
              <a:ext uri="{FF2B5EF4-FFF2-40B4-BE49-F238E27FC236}">
                <a16:creationId xmlns:a16="http://schemas.microsoft.com/office/drawing/2014/main" id="{EE5FFB96-21ED-0542-A910-3900C2D845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51686" y="3300984"/>
            <a:ext cx="2253059" cy="3200400"/>
          </a:xfrm>
          <a:prstGeom prst="rect">
            <a:avLst/>
          </a:prstGeom>
        </p:spPr>
      </p:pic>
      <p:pic>
        <p:nvPicPr>
          <p:cNvPr id="10" name="Picture 9" descr="Icon&#10;&#10;Description automatically generated">
            <a:extLst>
              <a:ext uri="{FF2B5EF4-FFF2-40B4-BE49-F238E27FC236}">
                <a16:creationId xmlns:a16="http://schemas.microsoft.com/office/drawing/2014/main" id="{D49C2C97-3CE8-FD42-AF2E-06AB3392A2A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8750" y="3758185"/>
            <a:ext cx="914400" cy="914400"/>
          </a:xfrm>
          <a:prstGeom prst="rect">
            <a:avLst/>
          </a:prstGeom>
        </p:spPr>
      </p:pic>
      <p:sp>
        <p:nvSpPr>
          <p:cNvPr id="11" name="Title 1">
            <a:extLst>
              <a:ext uri="{FF2B5EF4-FFF2-40B4-BE49-F238E27FC236}">
                <a16:creationId xmlns:a16="http://schemas.microsoft.com/office/drawing/2014/main" id="{F1F8845B-A1B0-4D41-B302-B2FA773540B0}"/>
              </a:ext>
            </a:extLst>
          </p:cNvPr>
          <p:cNvSpPr>
            <a:spLocks noGrp="1"/>
          </p:cNvSpPr>
          <p:nvPr>
            <p:ph type="title"/>
          </p:nvPr>
        </p:nvSpPr>
        <p:spPr>
          <a:xfrm>
            <a:off x="571412" y="664581"/>
            <a:ext cx="11046000" cy="553530"/>
          </a:xfrm>
        </p:spPr>
        <p:txBody>
          <a:bodyPr/>
          <a:lstStyle/>
          <a:p>
            <a:r>
              <a:rPr lang="ja-JP" sz="2800" dirty="0"/>
              <a:t>Salesforce Authenticator: アプリケーションの登録</a:t>
            </a:r>
            <a:r>
              <a:rPr lang="ja-JP" dirty="0"/>
              <a:t> </a:t>
            </a:r>
            <a:r>
              <a:rPr lang="ja-JP" sz="1600" dirty="0"/>
              <a:t>続き</a:t>
            </a:r>
          </a:p>
        </p:txBody>
      </p:sp>
      <p:sp>
        <p:nvSpPr>
          <p:cNvPr id="12" name="Rounded Rectangle 11">
            <a:extLst>
              <a:ext uri="{FF2B5EF4-FFF2-40B4-BE49-F238E27FC236}">
                <a16:creationId xmlns:a16="http://schemas.microsoft.com/office/drawing/2014/main" id="{286B51E8-E2A3-A14A-B97D-7E7E58BA9042}"/>
              </a:ext>
            </a:extLst>
          </p:cNvPr>
          <p:cNvSpPr/>
          <p:nvPr/>
        </p:nvSpPr>
        <p:spPr>
          <a:xfrm>
            <a:off x="1185747" y="5078984"/>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2E9062B2-A33F-6340-B361-9369AF78F341}"/>
              </a:ext>
            </a:extLst>
          </p:cNvPr>
          <p:cNvSpPr/>
          <p:nvPr/>
        </p:nvSpPr>
        <p:spPr>
          <a:xfrm>
            <a:off x="4137798" y="4488435"/>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CC510AB-81FF-4544-AA14-48D86257EE84}"/>
              </a:ext>
            </a:extLst>
          </p:cNvPr>
          <p:cNvSpPr/>
          <p:nvPr/>
        </p:nvSpPr>
        <p:spPr>
          <a:xfrm>
            <a:off x="6743700" y="5658572"/>
            <a:ext cx="1993900" cy="3993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217408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D315D1AA-6542-1146-AB16-CCC2BE671889}"/>
              </a:ext>
            </a:extLst>
          </p:cNvPr>
          <p:cNvPicPr>
            <a:picLocks noChangeAspect="1"/>
          </p:cNvPicPr>
          <p:nvPr/>
        </p:nvPicPr>
        <p:blipFill>
          <a:blip r:embed="rId2"/>
          <a:stretch>
            <a:fillRect/>
          </a:stretch>
        </p:blipFill>
        <p:spPr>
          <a:xfrm>
            <a:off x="3871635" y="3300984"/>
            <a:ext cx="1872265" cy="3200400"/>
          </a:xfrm>
          <a:prstGeom prst="rect">
            <a:avLst/>
          </a:prstGeom>
        </p:spPr>
      </p:pic>
      <p:pic>
        <p:nvPicPr>
          <p:cNvPr id="6" name="Picture 5" descr="A picture containing text, monitor, electronics, computer&#10;&#10;Description automatically generated">
            <a:extLst>
              <a:ext uri="{FF2B5EF4-FFF2-40B4-BE49-F238E27FC236}">
                <a16:creationId xmlns:a16="http://schemas.microsoft.com/office/drawing/2014/main" id="{A842AFD2-6765-3341-8783-D5482D2FB63A}"/>
              </a:ext>
            </a:extLst>
          </p:cNvPr>
          <p:cNvPicPr>
            <a:picLocks noChangeAspect="1"/>
          </p:cNvPicPr>
          <p:nvPr/>
        </p:nvPicPr>
        <p:blipFill>
          <a:blip r:embed="rId3"/>
          <a:stretch>
            <a:fillRect/>
          </a:stretch>
        </p:blipFill>
        <p:spPr>
          <a:xfrm>
            <a:off x="6371392" y="4110978"/>
            <a:ext cx="2743200" cy="1580411"/>
          </a:xfrm>
          <a:prstGeom prst="rect">
            <a:avLst/>
          </a:prstGeom>
        </p:spPr>
      </p:pic>
      <p:sp>
        <p:nvSpPr>
          <p:cNvPr id="7" name="Rectangle 6">
            <a:extLst>
              <a:ext uri="{FF2B5EF4-FFF2-40B4-BE49-F238E27FC236}">
                <a16:creationId xmlns:a16="http://schemas.microsoft.com/office/drawing/2014/main" id="{AD1C32BA-04FC-4644-8F6B-58FEE0B527B7}"/>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10.ログインを完了します。</a:t>
            </a:r>
          </a:p>
        </p:txBody>
      </p:sp>
      <p:sp>
        <p:nvSpPr>
          <p:cNvPr id="9" name="Rectangle 8">
            <a:extLst>
              <a:ext uri="{FF2B5EF4-FFF2-40B4-BE49-F238E27FC236}">
                <a16:creationId xmlns:a16="http://schemas.microsoft.com/office/drawing/2014/main" id="{B8AFB369-E72A-BE4F-B05F-267F43ED66CD}"/>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9.これで完了です。Salesforce Authenticator </a:t>
            </a:r>
            <a:br>
              <a:rPr lang="en-IE" altLang="ja-JP" dirty="0"/>
            </a:br>
            <a:r>
              <a:rPr lang="ja-JP" dirty="0"/>
              <a:t>が自分のアカウントに接続されました。</a:t>
            </a:r>
          </a:p>
        </p:txBody>
      </p:sp>
      <p:sp>
        <p:nvSpPr>
          <p:cNvPr id="10" name="Rectangle 9">
            <a:extLst>
              <a:ext uri="{FF2B5EF4-FFF2-40B4-BE49-F238E27FC236}">
                <a16:creationId xmlns:a16="http://schemas.microsoft.com/office/drawing/2014/main" id="{2AEED74B-AD2E-254D-94B8-17F7BA70B2D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8.Salesforce Authenticator で、接続の詳細が正しいことを確認してから </a:t>
            </a:r>
            <a:r>
              <a:rPr lang="ja-JP" b="1"/>
              <a:t>[接続]</a:t>
            </a:r>
            <a:r>
              <a:rPr lang="ja-JP"/>
              <a:t> をタップします。</a:t>
            </a:r>
          </a:p>
        </p:txBody>
      </p:sp>
      <p:pic>
        <p:nvPicPr>
          <p:cNvPr id="12" name="Picture 11" descr="Graphical user interface, application, Teams&#10;&#10;Description automatically generated">
            <a:extLst>
              <a:ext uri="{FF2B5EF4-FFF2-40B4-BE49-F238E27FC236}">
                <a16:creationId xmlns:a16="http://schemas.microsoft.com/office/drawing/2014/main" id="{3186845E-33CC-134C-9DF3-7DB900FDE6A3}"/>
              </a:ext>
            </a:extLst>
          </p:cNvPr>
          <p:cNvPicPr>
            <a:picLocks noChangeAspect="1"/>
          </p:cNvPicPr>
          <p:nvPr/>
        </p:nvPicPr>
        <p:blipFill>
          <a:blip r:embed="rId4"/>
          <a:stretch>
            <a:fillRect/>
          </a:stretch>
        </p:blipFill>
        <p:spPr>
          <a:xfrm>
            <a:off x="1041847" y="3300984"/>
            <a:ext cx="1624818" cy="3200400"/>
          </a:xfrm>
          <a:prstGeom prst="rect">
            <a:avLst/>
          </a:prstGeom>
        </p:spPr>
      </p:pic>
      <p:sp>
        <p:nvSpPr>
          <p:cNvPr id="11" name="Title 1">
            <a:extLst>
              <a:ext uri="{FF2B5EF4-FFF2-40B4-BE49-F238E27FC236}">
                <a16:creationId xmlns:a16="http://schemas.microsoft.com/office/drawing/2014/main" id="{A6175C59-C2E2-3B4E-8761-AF568414C99B}"/>
              </a:ext>
            </a:extLst>
          </p:cNvPr>
          <p:cNvSpPr>
            <a:spLocks noGrp="1"/>
          </p:cNvSpPr>
          <p:nvPr>
            <p:ph type="title"/>
          </p:nvPr>
        </p:nvSpPr>
        <p:spPr>
          <a:xfrm>
            <a:off x="571412" y="664581"/>
            <a:ext cx="11046000" cy="553530"/>
          </a:xfrm>
        </p:spPr>
        <p:txBody>
          <a:bodyPr/>
          <a:lstStyle/>
          <a:p>
            <a:r>
              <a:rPr lang="ja-JP" sz="2800" dirty="0"/>
              <a:t>Salesforce Authenticator: アプリケーションの登録</a:t>
            </a:r>
            <a:r>
              <a:rPr lang="ja-JP" dirty="0"/>
              <a:t> </a:t>
            </a:r>
            <a:r>
              <a:rPr lang="ja-JP" sz="1600" dirty="0"/>
              <a:t>続き</a:t>
            </a:r>
          </a:p>
        </p:txBody>
      </p:sp>
      <p:sp>
        <p:nvSpPr>
          <p:cNvPr id="13" name="Rounded Rectangle 12">
            <a:extLst>
              <a:ext uri="{FF2B5EF4-FFF2-40B4-BE49-F238E27FC236}">
                <a16:creationId xmlns:a16="http://schemas.microsoft.com/office/drawing/2014/main" id="{ADF8EFF4-F2D6-8B4A-86D9-503BD87D7F4A}"/>
              </a:ext>
            </a:extLst>
          </p:cNvPr>
          <p:cNvSpPr/>
          <p:nvPr/>
        </p:nvSpPr>
        <p:spPr>
          <a:xfrm>
            <a:off x="1171587" y="4388572"/>
            <a:ext cx="1339937" cy="627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8474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706D690-9277-A946-8561-E71EF52950D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0" rtlCol="0" anchor="t"/>
          <a:lstStyle/>
          <a:p>
            <a:r>
              <a:rPr lang="ja-JP"/>
              <a:t>1.ログイン画面で、通常どおりにユーザ名とパスワードを入力します。</a:t>
            </a:r>
          </a:p>
          <a:p>
            <a:pPr algn="ctr"/>
            <a:r>
              <a:rPr lang="ja-JP"/>
              <a:t> </a:t>
            </a:r>
          </a:p>
        </p:txBody>
      </p:sp>
      <p:sp>
        <p:nvSpPr>
          <p:cNvPr id="3" name="Rectangle 2">
            <a:extLst>
              <a:ext uri="{FF2B5EF4-FFF2-40B4-BE49-F238E27FC236}">
                <a16:creationId xmlns:a16="http://schemas.microsoft.com/office/drawing/2014/main" id="{BDDCC25F-50DB-8C4E-8506-DC263EF3E2C0}"/>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dirty="0"/>
              <a:t>2.Salesforce Authenticator </a:t>
            </a:r>
            <a:br>
              <a:rPr lang="en-IE" altLang="ja-JP" dirty="0"/>
            </a:br>
            <a:r>
              <a:rPr lang="ja-JP" dirty="0"/>
              <a:t>を使用して身元を確認するように要求されます。</a:t>
            </a:r>
          </a:p>
          <a:p>
            <a:endParaRPr lang="en-US" dirty="0"/>
          </a:p>
        </p:txBody>
      </p:sp>
      <p:sp>
        <p:nvSpPr>
          <p:cNvPr id="4" name="Rectangle 3">
            <a:extLst>
              <a:ext uri="{FF2B5EF4-FFF2-40B4-BE49-F238E27FC236}">
                <a16:creationId xmlns:a16="http://schemas.microsoft.com/office/drawing/2014/main" id="{03AD4F72-AA78-3741-8C7C-83CBDA9845B8}"/>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dirty="0"/>
              <a:t>3.自分のモバイルデバイスで、プッシュ通知に応答して Salesforce Authenticator </a:t>
            </a:r>
            <a:br>
              <a:rPr lang="en-IE" altLang="ja-JP" dirty="0"/>
            </a:br>
            <a:r>
              <a:rPr lang="ja-JP" dirty="0"/>
              <a:t>を開きます。</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8E5D53FC-67F7-AF48-BDDB-31C156932AC5}"/>
              </a:ext>
            </a:extLst>
          </p:cNvPr>
          <p:cNvPicPr>
            <a:picLocks noChangeAspect="1"/>
          </p:cNvPicPr>
          <p:nvPr/>
        </p:nvPicPr>
        <p:blipFill>
          <a:blip r:embed="rId3"/>
          <a:stretch>
            <a:fillRect/>
          </a:stretch>
        </p:blipFill>
        <p:spPr>
          <a:xfrm>
            <a:off x="604278" y="3300984"/>
            <a:ext cx="2503940" cy="3200400"/>
          </a:xfrm>
          <a:prstGeom prst="rect">
            <a:avLst/>
          </a:prstGeom>
        </p:spPr>
      </p:pic>
      <p:sp>
        <p:nvSpPr>
          <p:cNvPr id="6" name="Rectangle 5">
            <a:extLst>
              <a:ext uri="{FF2B5EF4-FFF2-40B4-BE49-F238E27FC236}">
                <a16:creationId xmlns:a16="http://schemas.microsoft.com/office/drawing/2014/main" id="{E1143BF9-D269-8A48-961E-9E5317633E74}"/>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dirty="0"/>
              <a:t>4.Salesforce Authenticator で、自分からのログイン要求であることを確認してから </a:t>
            </a:r>
            <a:r>
              <a:rPr lang="ja-JP" b="1" dirty="0"/>
              <a:t>[接続]</a:t>
            </a:r>
            <a:r>
              <a:rPr lang="ja-JP" dirty="0"/>
              <a:t> をタップします。</a:t>
            </a:r>
          </a:p>
          <a:p>
            <a:endParaRPr lang="en-US" dirty="0"/>
          </a:p>
          <a:p>
            <a:r>
              <a:rPr lang="ja-JP" dirty="0"/>
              <a:t>これで自分のアカウントに正常にログインできました。</a:t>
            </a:r>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8C4B6F9B-807B-7241-BE42-D02DB595C8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94666" y="3300984"/>
            <a:ext cx="2226204" cy="3200400"/>
          </a:xfrm>
          <a:prstGeom prst="rect">
            <a:avLst/>
          </a:prstGeom>
        </p:spPr>
      </p:pic>
      <p:pic>
        <p:nvPicPr>
          <p:cNvPr id="8" name="Picture 7" descr="A close - up of a cell phone&#10;&#10;Description automatically generated with medium confidence">
            <a:extLst>
              <a:ext uri="{FF2B5EF4-FFF2-40B4-BE49-F238E27FC236}">
                <a16:creationId xmlns:a16="http://schemas.microsoft.com/office/drawing/2014/main" id="{16EA3D01-1341-B54B-B849-7401F30A29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A screenshot of a cell phone&#10;&#10;Description automatically generated with medium confidence">
            <a:extLst>
              <a:ext uri="{FF2B5EF4-FFF2-40B4-BE49-F238E27FC236}">
                <a16:creationId xmlns:a16="http://schemas.microsoft.com/office/drawing/2014/main" id="{8090F6A5-8DD2-8F44-85AD-04D15C3943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4379" y="3300984"/>
            <a:ext cx="1613165" cy="3200400"/>
          </a:xfrm>
          <a:prstGeom prst="rect">
            <a:avLst/>
          </a:prstGeom>
        </p:spPr>
      </p:pic>
      <p:sp>
        <p:nvSpPr>
          <p:cNvPr id="10" name="Title 1">
            <a:extLst>
              <a:ext uri="{FF2B5EF4-FFF2-40B4-BE49-F238E27FC236}">
                <a16:creationId xmlns:a16="http://schemas.microsoft.com/office/drawing/2014/main" id="{78669D5A-6E13-174A-9157-DF3047F2E14D}"/>
              </a:ext>
            </a:extLst>
          </p:cNvPr>
          <p:cNvSpPr>
            <a:spLocks noGrp="1"/>
          </p:cNvSpPr>
          <p:nvPr>
            <p:ph type="title"/>
          </p:nvPr>
        </p:nvSpPr>
        <p:spPr>
          <a:xfrm>
            <a:off x="571412" y="664581"/>
            <a:ext cx="11046000" cy="553530"/>
          </a:xfrm>
        </p:spPr>
        <p:txBody>
          <a:bodyPr/>
          <a:lstStyle/>
          <a:p>
            <a:r>
              <a:rPr lang="ja-JP" sz="2800"/>
              <a:t>Salesforce Authenticator: ログイン</a:t>
            </a:r>
          </a:p>
        </p:txBody>
      </p:sp>
      <p:sp>
        <p:nvSpPr>
          <p:cNvPr id="11" name="Text Placeholder 3">
            <a:extLst>
              <a:ext uri="{FF2B5EF4-FFF2-40B4-BE49-F238E27FC236}">
                <a16:creationId xmlns:a16="http://schemas.microsoft.com/office/drawing/2014/main" id="{8B90C52A-5F7D-8742-8324-D3CE4E09F710}"/>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ja-JP" dirty="0">
                <a:solidFill>
                  <a:srgbClr val="C00000"/>
                </a:solidFill>
                <a:latin typeface="Salesforce Sans" panose="020B0505020202020203" pitchFamily="34" charset="0"/>
                <a:cs typeface="Times New Roman" panose="02020603050405020304" pitchFamily="18" charset="0"/>
              </a:rPr>
              <a:t>[すべての製品に共通]</a:t>
            </a:r>
          </a:p>
        </p:txBody>
      </p:sp>
      <p:sp>
        <p:nvSpPr>
          <p:cNvPr id="12" name="Rounded Rectangle 11">
            <a:extLst>
              <a:ext uri="{FF2B5EF4-FFF2-40B4-BE49-F238E27FC236}">
                <a16:creationId xmlns:a16="http://schemas.microsoft.com/office/drawing/2014/main" id="{403A517D-C177-CB45-8052-D7D4B6469428}"/>
              </a:ext>
            </a:extLst>
          </p:cNvPr>
          <p:cNvSpPr/>
          <p:nvPr/>
        </p:nvSpPr>
        <p:spPr>
          <a:xfrm>
            <a:off x="10010992" y="4147272"/>
            <a:ext cx="1339937" cy="14661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42820557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318;p165">
            <a:extLst>
              <a:ext uri="{FF2B5EF4-FFF2-40B4-BE49-F238E27FC236}">
                <a16:creationId xmlns:a16="http://schemas.microsoft.com/office/drawing/2014/main" id="{9F046C1E-6A1B-4694-A21C-963FCB0E9854}"/>
              </a:ext>
            </a:extLst>
          </p:cNvPr>
          <p:cNvPicPr preferRelativeResize="0"/>
          <p:nvPr/>
        </p:nvPicPr>
        <p:blipFill rotWithShape="1">
          <a:blip r:embed="rId2">
            <a:alphaModFix amt="46000"/>
          </a:blip>
          <a:srcRect/>
          <a:stretch/>
        </p:blipFill>
        <p:spPr>
          <a:xfrm>
            <a:off x="8951468" y="5758233"/>
            <a:ext cx="2602355" cy="1073633"/>
          </a:xfrm>
          <a:prstGeom prst="rect">
            <a:avLst/>
          </a:prstGeom>
          <a:noFill/>
          <a:ln>
            <a:noFill/>
          </a:ln>
        </p:spPr>
      </p:pic>
      <p:sp>
        <p:nvSpPr>
          <p:cNvPr id="3" name="Google Shape;1319;p165">
            <a:extLst>
              <a:ext uri="{FF2B5EF4-FFF2-40B4-BE49-F238E27FC236}">
                <a16:creationId xmlns:a16="http://schemas.microsoft.com/office/drawing/2014/main" id="{93AA7B98-6E8C-46DA-BFCD-AC10C26BF00C}"/>
              </a:ext>
            </a:extLst>
          </p:cNvPr>
          <p:cNvSpPr txBox="1"/>
          <p:nvPr/>
        </p:nvSpPr>
        <p:spPr>
          <a:xfrm>
            <a:off x="598626" y="518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altLang="en-US" sz="3100" b="1" dirty="0">
                <a:solidFill>
                  <a:srgbClr val="205CA0"/>
                </a:solidFill>
                <a:latin typeface="Salesforce Sans"/>
                <a:ea typeface="Salesforce Sans"/>
                <a:cs typeface="Salesforce Sans"/>
                <a:sym typeface="Salesforce Sans"/>
              </a:rPr>
              <a:t>サードパーティ認証アプリケーション</a:t>
            </a:r>
            <a:endParaRPr sz="3100" b="1" dirty="0">
              <a:solidFill>
                <a:srgbClr val="205CA0"/>
              </a:solidFill>
              <a:latin typeface="Salesforce Sans"/>
              <a:ea typeface="Salesforce Sans"/>
              <a:cs typeface="Salesforce Sans"/>
              <a:sym typeface="Salesforce Sans"/>
            </a:endParaRPr>
          </a:p>
        </p:txBody>
      </p:sp>
      <p:sp>
        <p:nvSpPr>
          <p:cNvPr id="4" name="Google Shape;1320;p165">
            <a:extLst>
              <a:ext uri="{FF2B5EF4-FFF2-40B4-BE49-F238E27FC236}">
                <a16:creationId xmlns:a16="http://schemas.microsoft.com/office/drawing/2014/main" id="{ADADB14F-B6F4-4F25-8929-64D5AF2A5BCC}"/>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endParaRPr sz="2300" strike="sngStrike">
              <a:solidFill>
                <a:srgbClr val="205CA0"/>
              </a:solidFill>
              <a:latin typeface="Salesforce Sans"/>
              <a:ea typeface="Salesforce Sans"/>
              <a:cs typeface="Salesforce Sans"/>
              <a:sym typeface="Salesforce Sans"/>
            </a:endParaRPr>
          </a:p>
        </p:txBody>
      </p:sp>
      <p:sp>
        <p:nvSpPr>
          <p:cNvPr id="5" name="Google Shape;1321;p165">
            <a:extLst>
              <a:ext uri="{FF2B5EF4-FFF2-40B4-BE49-F238E27FC236}">
                <a16:creationId xmlns:a16="http://schemas.microsoft.com/office/drawing/2014/main" id="{6BBFABDE-B569-49D3-9C8F-EAC23A315149}"/>
              </a:ext>
            </a:extLst>
          </p:cNvPr>
          <p:cNvSpPr txBox="1"/>
          <p:nvPr/>
        </p:nvSpPr>
        <p:spPr>
          <a:xfrm>
            <a:off x="463746" y="1184600"/>
            <a:ext cx="7846241" cy="1171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altLang="ja-JP" sz="1900" dirty="0">
                <a:latin typeface="Salesforce Sans"/>
                <a:ea typeface="Salesforce Sans"/>
                <a:cs typeface="Salesforce Sans"/>
                <a:sym typeface="Salesforce Sans"/>
              </a:rPr>
              <a:t>Salesforce </a:t>
            </a:r>
            <a:r>
              <a:rPr lang="ja-JP" altLang="en-US" sz="1900" dirty="0">
                <a:latin typeface="Salesforce Sans"/>
                <a:ea typeface="Salesforce Sans"/>
                <a:cs typeface="Salesforce Sans"/>
                <a:sym typeface="Salesforce Sans"/>
              </a:rPr>
              <a:t>は、</a:t>
            </a:r>
            <a:r>
              <a:rPr lang="en-US" altLang="ja-JP" sz="1900" dirty="0">
                <a:latin typeface="Salesforce Sans"/>
                <a:ea typeface="Salesforce Sans"/>
                <a:cs typeface="Salesforce Sans"/>
                <a:sym typeface="Salesforce Sans"/>
              </a:rPr>
              <a:t>OATH </a:t>
            </a:r>
            <a:r>
              <a:rPr lang="ja-JP" altLang="en-US" sz="1900" dirty="0">
                <a:latin typeface="Salesforce Sans"/>
                <a:ea typeface="Salesforce Sans"/>
                <a:cs typeface="Salesforce Sans"/>
                <a:sym typeface="Salesforce Sans"/>
              </a:rPr>
              <a:t>タイムベースドワンタイムパスワード </a:t>
            </a:r>
            <a:r>
              <a:rPr lang="en-US" altLang="ja-JP" sz="1900" dirty="0">
                <a:latin typeface="Salesforce Sans"/>
                <a:ea typeface="Salesforce Sans"/>
                <a:cs typeface="Salesforce Sans"/>
                <a:sym typeface="Salesforce Sans"/>
              </a:rPr>
              <a:t>(TOTP) </a:t>
            </a:r>
            <a:r>
              <a:rPr lang="ja-JP" altLang="en-US" sz="1900" dirty="0">
                <a:latin typeface="Salesforce Sans"/>
                <a:ea typeface="Salesforce Sans"/>
                <a:cs typeface="Salesforce Sans"/>
                <a:sym typeface="Salesforce Sans"/>
              </a:rPr>
              <a:t>アルゴリズム</a:t>
            </a:r>
            <a:r>
              <a:rPr lang="en-US" sz="2100" dirty="0">
                <a:latin typeface="Salesforce Sans"/>
                <a:ea typeface="Salesforce Sans"/>
                <a:cs typeface="Salesforce Sans"/>
                <a:sym typeface="Salesforce Sans"/>
              </a:rPr>
              <a:t> </a:t>
            </a:r>
            <a:r>
              <a:rPr lang="en-US" sz="1600" dirty="0">
                <a:latin typeface="Salesforce Sans"/>
                <a:ea typeface="Salesforce Sans"/>
                <a:cs typeface="Salesforce Sans"/>
                <a:sym typeface="Salesforce Sans"/>
              </a:rPr>
              <a:t>(</a:t>
            </a:r>
            <a:r>
              <a:rPr lang="en-US" sz="1600" u="sng" dirty="0">
                <a:solidFill>
                  <a:srgbClr val="1155CC"/>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RFC 6238</a:t>
            </a:r>
            <a:r>
              <a:rPr lang="ja-JP" altLang="en-US" sz="1600" dirty="0">
                <a:latin typeface="Salesforce Sans"/>
                <a:ea typeface="Salesforce Sans"/>
                <a:cs typeface="Salesforce Sans"/>
                <a:sym typeface="Salesforce Sans"/>
              </a:rPr>
              <a:t> 準拠</a:t>
            </a:r>
            <a:r>
              <a:rPr lang="en-US" sz="1600" dirty="0">
                <a:latin typeface="Salesforce Sans"/>
                <a:ea typeface="Salesforce Sans"/>
                <a:cs typeface="Salesforce Sans"/>
                <a:sym typeface="Salesforce Sans"/>
              </a:rPr>
              <a:t>) </a:t>
            </a:r>
            <a:r>
              <a:rPr lang="ja-JP" altLang="en-US" sz="1900" dirty="0">
                <a:latin typeface="Salesforce Sans"/>
                <a:ea typeface="Salesforce Sans"/>
                <a:cs typeface="Salesforce Sans"/>
                <a:sym typeface="Salesforce Sans"/>
              </a:rPr>
              <a:t>に基づいて一時コードを生成する認証アプリケーションをサポートしている</a:t>
            </a:r>
            <a:endParaRPr sz="1900" dirty="0">
              <a:latin typeface="Salesforce Sans"/>
              <a:ea typeface="Salesforce Sans"/>
              <a:cs typeface="Salesforce Sans"/>
              <a:sym typeface="Salesforce Sans"/>
            </a:endParaRPr>
          </a:p>
        </p:txBody>
      </p:sp>
      <p:pic>
        <p:nvPicPr>
          <p:cNvPr id="6" name="Google Shape;1322;p165">
            <a:extLst>
              <a:ext uri="{FF2B5EF4-FFF2-40B4-BE49-F238E27FC236}">
                <a16:creationId xmlns:a16="http://schemas.microsoft.com/office/drawing/2014/main" id="{F84573FF-EDA8-497F-956B-24F1D2EB5EF8}"/>
              </a:ext>
            </a:extLst>
          </p:cNvPr>
          <p:cNvPicPr preferRelativeResize="0"/>
          <p:nvPr/>
        </p:nvPicPr>
        <p:blipFill>
          <a:blip r:embed="rId4">
            <a:alphaModFix/>
          </a:blip>
          <a:stretch>
            <a:fillRect/>
          </a:stretch>
        </p:blipFill>
        <p:spPr>
          <a:xfrm>
            <a:off x="4298085" y="5596128"/>
            <a:ext cx="731329" cy="731329"/>
          </a:xfrm>
          <a:prstGeom prst="rect">
            <a:avLst/>
          </a:prstGeom>
          <a:noFill/>
          <a:ln>
            <a:noFill/>
          </a:ln>
        </p:spPr>
      </p:pic>
      <p:pic>
        <p:nvPicPr>
          <p:cNvPr id="7" name="Google Shape;1323;p165">
            <a:extLst>
              <a:ext uri="{FF2B5EF4-FFF2-40B4-BE49-F238E27FC236}">
                <a16:creationId xmlns:a16="http://schemas.microsoft.com/office/drawing/2014/main" id="{64A5E877-9EE2-4755-B46E-70DF2F26C296}"/>
              </a:ext>
            </a:extLst>
          </p:cNvPr>
          <p:cNvPicPr preferRelativeResize="0"/>
          <p:nvPr/>
        </p:nvPicPr>
        <p:blipFill>
          <a:blip r:embed="rId5">
            <a:alphaModFix/>
          </a:blip>
          <a:stretch>
            <a:fillRect/>
          </a:stretch>
        </p:blipFill>
        <p:spPr>
          <a:xfrm>
            <a:off x="2989939" y="5593583"/>
            <a:ext cx="624305" cy="731330"/>
          </a:xfrm>
          <a:prstGeom prst="rect">
            <a:avLst/>
          </a:prstGeom>
          <a:noFill/>
          <a:ln>
            <a:noFill/>
          </a:ln>
        </p:spPr>
      </p:pic>
      <p:pic>
        <p:nvPicPr>
          <p:cNvPr id="8" name="Google Shape;1324;p165">
            <a:extLst>
              <a:ext uri="{FF2B5EF4-FFF2-40B4-BE49-F238E27FC236}">
                <a16:creationId xmlns:a16="http://schemas.microsoft.com/office/drawing/2014/main" id="{0EE822F9-589A-4575-AAE2-F13F16D613AE}"/>
              </a:ext>
            </a:extLst>
          </p:cNvPr>
          <p:cNvPicPr preferRelativeResize="0"/>
          <p:nvPr/>
        </p:nvPicPr>
        <p:blipFill rotWithShape="1">
          <a:blip r:embed="rId6">
            <a:alphaModFix/>
          </a:blip>
          <a:srcRect t="8465" b="8457"/>
          <a:stretch/>
        </p:blipFill>
        <p:spPr>
          <a:xfrm>
            <a:off x="1647832" y="5593566"/>
            <a:ext cx="753491" cy="731520"/>
          </a:xfrm>
          <a:prstGeom prst="rect">
            <a:avLst/>
          </a:prstGeom>
          <a:noFill/>
          <a:ln>
            <a:noFill/>
          </a:ln>
        </p:spPr>
      </p:pic>
      <p:sp>
        <p:nvSpPr>
          <p:cNvPr id="9" name="Google Shape;1325;p165">
            <a:extLst>
              <a:ext uri="{FF2B5EF4-FFF2-40B4-BE49-F238E27FC236}">
                <a16:creationId xmlns:a16="http://schemas.microsoft.com/office/drawing/2014/main" id="{4C058BED-148C-435F-A1DD-D773687B8883}"/>
              </a:ext>
            </a:extLst>
          </p:cNvPr>
          <p:cNvSpPr txBox="1"/>
          <p:nvPr/>
        </p:nvSpPr>
        <p:spPr>
          <a:xfrm>
            <a:off x="3868159" y="48726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Salesforce Sans"/>
                <a:ea typeface="Salesforce Sans"/>
                <a:cs typeface="Salesforce Sans"/>
                <a:sym typeface="Salesforce Sans"/>
              </a:rPr>
              <a:t>Google Authenticator</a:t>
            </a:r>
            <a:endParaRPr sz="1900" dirty="0">
              <a:latin typeface="Salesforce Sans"/>
              <a:ea typeface="Salesforce Sans"/>
              <a:cs typeface="Salesforce Sans"/>
              <a:sym typeface="Salesforce Sans"/>
            </a:endParaRPr>
          </a:p>
        </p:txBody>
      </p:sp>
      <p:sp>
        <p:nvSpPr>
          <p:cNvPr id="10" name="Google Shape;1326;p165">
            <a:extLst>
              <a:ext uri="{FF2B5EF4-FFF2-40B4-BE49-F238E27FC236}">
                <a16:creationId xmlns:a16="http://schemas.microsoft.com/office/drawing/2014/main" id="{8E52CE29-48BF-429E-A473-8B0EBCB92D45}"/>
              </a:ext>
            </a:extLst>
          </p:cNvPr>
          <p:cNvSpPr txBox="1"/>
          <p:nvPr/>
        </p:nvSpPr>
        <p:spPr>
          <a:xfrm>
            <a:off x="1228980" y="4876800"/>
            <a:ext cx="1591200" cy="5775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dirty="0">
                <a:latin typeface="Salesforce Sans"/>
                <a:ea typeface="Salesforce Sans"/>
                <a:cs typeface="Salesforce Sans"/>
                <a:sym typeface="Salesforce Sans"/>
              </a:rPr>
              <a:t>Microsoft Authenticator</a:t>
            </a:r>
            <a:endParaRPr sz="1900" dirty="0"/>
          </a:p>
        </p:txBody>
      </p:sp>
      <p:sp>
        <p:nvSpPr>
          <p:cNvPr id="11" name="Google Shape;1327;p165">
            <a:extLst>
              <a:ext uri="{FF2B5EF4-FFF2-40B4-BE49-F238E27FC236}">
                <a16:creationId xmlns:a16="http://schemas.microsoft.com/office/drawing/2014/main" id="{C89C965F-AF24-4C8C-9AAF-F96413B2FF84}"/>
              </a:ext>
            </a:extLst>
          </p:cNvPr>
          <p:cNvSpPr txBox="1"/>
          <p:nvPr/>
        </p:nvSpPr>
        <p:spPr>
          <a:xfrm>
            <a:off x="2897412" y="4876800"/>
            <a:ext cx="809400" cy="408300"/>
          </a:xfrm>
          <a:prstGeom prst="rect">
            <a:avLst/>
          </a:prstGeom>
          <a:noFill/>
          <a:ln>
            <a:noFill/>
          </a:ln>
        </p:spPr>
        <p:txBody>
          <a:bodyPr spcFirstLastPara="1" wrap="square" lIns="121875" tIns="121875" rIns="121875" bIns="121875" anchor="t" anchorCtr="0">
            <a:noAutofit/>
          </a:bodyPr>
          <a:lstStyle/>
          <a:p>
            <a:pPr marL="0" lvl="0" indent="0" algn="ctr" rtl="0">
              <a:lnSpc>
                <a:spcPct val="100000"/>
              </a:lnSpc>
              <a:spcBef>
                <a:spcPts val="0"/>
              </a:spcBef>
              <a:spcAft>
                <a:spcPts val="0"/>
              </a:spcAft>
              <a:buNone/>
            </a:pPr>
            <a:r>
              <a:rPr lang="en-US" sz="1500" b="1">
                <a:latin typeface="Salesforce Sans"/>
                <a:ea typeface="Salesforce Sans"/>
                <a:cs typeface="Salesforce Sans"/>
                <a:sym typeface="Salesforce Sans"/>
              </a:rPr>
              <a:t>Authy</a:t>
            </a:r>
            <a:endParaRPr sz="1900"/>
          </a:p>
        </p:txBody>
      </p:sp>
      <p:sp>
        <p:nvSpPr>
          <p:cNvPr id="12" name="Google Shape;1328;p165">
            <a:extLst>
              <a:ext uri="{FF2B5EF4-FFF2-40B4-BE49-F238E27FC236}">
                <a16:creationId xmlns:a16="http://schemas.microsoft.com/office/drawing/2014/main" id="{B9391D8B-78B3-4F10-975B-13F2B4C95768}"/>
              </a:ext>
            </a:extLst>
          </p:cNvPr>
          <p:cNvSpPr txBox="1"/>
          <p:nvPr/>
        </p:nvSpPr>
        <p:spPr>
          <a:xfrm>
            <a:off x="213252" y="4216967"/>
            <a:ext cx="6388515" cy="577500"/>
          </a:xfrm>
          <a:prstGeom prst="rect">
            <a:avLst/>
          </a:prstGeom>
          <a:noFill/>
          <a:ln>
            <a:noFill/>
          </a:ln>
        </p:spPr>
        <p:txBody>
          <a:bodyPr spcFirstLastPara="1" wrap="square" lIns="121875" tIns="121875" rIns="121875" bIns="121875" anchor="t" anchorCtr="0">
            <a:noAutofit/>
          </a:bodyPr>
          <a:lstStyle/>
          <a:p>
            <a:pPr marL="0" lvl="0" indent="0" algn="ctr" rtl="0">
              <a:lnSpc>
                <a:spcPct val="115000"/>
              </a:lnSpc>
              <a:spcBef>
                <a:spcPts val="0"/>
              </a:spcBef>
              <a:spcAft>
                <a:spcPts val="0"/>
              </a:spcAft>
              <a:buNone/>
            </a:pPr>
            <a:r>
              <a:rPr lang="ja-JP" altLang="en-US" sz="2400" b="1" dirty="0">
                <a:solidFill>
                  <a:schemeClr val="dk1"/>
                </a:solidFill>
                <a:latin typeface="Salesforce Sans"/>
                <a:ea typeface="Salesforce Sans"/>
                <a:cs typeface="Salesforce Sans"/>
                <a:sym typeface="Salesforce Sans"/>
              </a:rPr>
              <a:t>広く利用されているアプリケーション</a:t>
            </a:r>
            <a:endParaRPr sz="1900" dirty="0"/>
          </a:p>
        </p:txBody>
      </p:sp>
      <p:pic>
        <p:nvPicPr>
          <p:cNvPr id="13" name="Google Shape;1329;p165">
            <a:extLst>
              <a:ext uri="{FF2B5EF4-FFF2-40B4-BE49-F238E27FC236}">
                <a16:creationId xmlns:a16="http://schemas.microsoft.com/office/drawing/2014/main" id="{10B0AC02-610A-4067-B1D8-84AA25744D89}"/>
              </a:ext>
            </a:extLst>
          </p:cNvPr>
          <p:cNvPicPr preferRelativeResize="0"/>
          <p:nvPr/>
        </p:nvPicPr>
        <p:blipFill rotWithShape="1">
          <a:blip r:embed="rId7">
            <a:alphaModFix/>
          </a:blip>
          <a:srcRect b="4689"/>
          <a:stretch/>
        </p:blipFill>
        <p:spPr>
          <a:xfrm flipH="1">
            <a:off x="8834098" y="3677800"/>
            <a:ext cx="2337092" cy="3180201"/>
          </a:xfrm>
          <a:prstGeom prst="rect">
            <a:avLst/>
          </a:prstGeom>
          <a:noFill/>
          <a:ln>
            <a:noFill/>
          </a:ln>
        </p:spPr>
      </p:pic>
      <p:sp>
        <p:nvSpPr>
          <p:cNvPr id="14" name="Google Shape;1330;p165">
            <a:extLst>
              <a:ext uri="{FF2B5EF4-FFF2-40B4-BE49-F238E27FC236}">
                <a16:creationId xmlns:a16="http://schemas.microsoft.com/office/drawing/2014/main" id="{D6C8AE1F-6520-4A3C-98B3-5D37246B1CD7}"/>
              </a:ext>
            </a:extLst>
          </p:cNvPr>
          <p:cNvSpPr txBox="1"/>
          <p:nvPr/>
        </p:nvSpPr>
        <p:spPr>
          <a:xfrm>
            <a:off x="463746" y="2417998"/>
            <a:ext cx="8121000" cy="916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ja-JP" altLang="en-US" sz="1900" dirty="0">
                <a:latin typeface="Salesforce Sans"/>
                <a:ea typeface="Salesforce Sans"/>
                <a:cs typeface="Salesforce Sans"/>
                <a:sym typeface="Salesforce Sans"/>
              </a:rPr>
              <a:t>このタイプの検証メソッドを使用してログインするには、アプリケーションからコードを取得し、</a:t>
            </a:r>
            <a:r>
              <a:rPr lang="en-US" altLang="ja-JP" sz="1900" dirty="0">
                <a:latin typeface="Salesforce Sans"/>
                <a:ea typeface="Salesforce Sans"/>
                <a:cs typeface="Salesforce Sans"/>
                <a:sym typeface="Salesforce Sans"/>
              </a:rPr>
              <a:t>Salesforce </a:t>
            </a:r>
            <a:r>
              <a:rPr lang="ja-JP" altLang="en-US" sz="1900" dirty="0">
                <a:latin typeface="Salesforce Sans"/>
                <a:ea typeface="Salesforce Sans"/>
                <a:cs typeface="Salesforce Sans"/>
                <a:sym typeface="Salesforce Sans"/>
              </a:rPr>
              <a:t>ログインプロセスでそのコードを入力する</a:t>
            </a:r>
            <a:endParaRPr sz="1900" dirty="0">
              <a:latin typeface="Salesforce Sans"/>
              <a:ea typeface="Salesforce Sans"/>
              <a:cs typeface="Salesforce Sans"/>
              <a:sym typeface="Salesforce Sans"/>
            </a:endParaRPr>
          </a:p>
        </p:txBody>
      </p:sp>
      <p:sp>
        <p:nvSpPr>
          <p:cNvPr id="15" name="Google Shape;1331;p165">
            <a:extLst>
              <a:ext uri="{FF2B5EF4-FFF2-40B4-BE49-F238E27FC236}">
                <a16:creationId xmlns:a16="http://schemas.microsoft.com/office/drawing/2014/main" id="{F671FF98-7003-4736-91E0-55EDA3EC3115}"/>
              </a:ext>
            </a:extLst>
          </p:cNvPr>
          <p:cNvSpPr txBox="1"/>
          <p:nvPr/>
        </p:nvSpPr>
        <p:spPr>
          <a:xfrm>
            <a:off x="463175" y="3689754"/>
            <a:ext cx="8121000" cy="577500"/>
          </a:xfrm>
          <a:prstGeom prst="rect">
            <a:avLst/>
          </a:prstGeom>
          <a:noFill/>
          <a:ln>
            <a:noFill/>
          </a:ln>
        </p:spPr>
        <p:txBody>
          <a:bodyPr spcFirstLastPara="1" wrap="square" lIns="121875" tIns="121875" rIns="121875" bIns="121875" anchor="t" anchorCtr="0">
            <a:noAutofit/>
          </a:bodyPr>
          <a:lstStyle/>
          <a:p>
            <a:pPr marL="0" lvl="0" indent="0" algn="l" rtl="0">
              <a:lnSpc>
                <a:spcPct val="115000"/>
              </a:lnSpc>
              <a:spcBef>
                <a:spcPts val="0"/>
              </a:spcBef>
              <a:spcAft>
                <a:spcPts val="0"/>
              </a:spcAft>
              <a:buNone/>
            </a:pPr>
            <a:r>
              <a:rPr lang="en-US" altLang="ja-JP" sz="1900" dirty="0">
                <a:latin typeface="Salesforce Sans"/>
                <a:ea typeface="Salesforce Sans"/>
                <a:cs typeface="Salesforce Sans"/>
                <a:sym typeface="Salesforce Sans"/>
              </a:rPr>
              <a:t>TOTP </a:t>
            </a:r>
            <a:r>
              <a:rPr lang="ja-JP" altLang="en-US" sz="1900" dirty="0">
                <a:latin typeface="Salesforce Sans"/>
                <a:ea typeface="Salesforce Sans"/>
                <a:cs typeface="Salesforce Sans"/>
                <a:sym typeface="Salesforce Sans"/>
              </a:rPr>
              <a:t>アプリケーションにはデータやインターネット接続は不要</a:t>
            </a:r>
            <a:endParaRPr sz="1900" dirty="0">
              <a:latin typeface="Salesforce Sans"/>
              <a:ea typeface="Salesforce Sans"/>
              <a:cs typeface="Salesforce Sans"/>
              <a:sym typeface="Salesforce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01E89AE-AB47-9141-AA97-5A373C2D2BBF}"/>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1.モバイルデバイスにサードパーティ認証アプリケーションをインストールします。アプリケーションは、Apple App Store または Google Play </a:t>
            </a:r>
            <a:br>
              <a:rPr lang="en-IE" altLang="ja-JP" dirty="0"/>
            </a:br>
            <a:r>
              <a:rPr lang="ja-JP" dirty="0"/>
              <a:t>から入手できます。</a:t>
            </a:r>
          </a:p>
          <a:p>
            <a:pPr algn="ctr"/>
            <a:r>
              <a:rPr lang="ja-JP" dirty="0"/>
              <a:t> </a:t>
            </a:r>
          </a:p>
        </p:txBody>
      </p:sp>
      <p:sp>
        <p:nvSpPr>
          <p:cNvPr id="3" name="Rectangle 2">
            <a:extLst>
              <a:ext uri="{FF2B5EF4-FFF2-40B4-BE49-F238E27FC236}">
                <a16:creationId xmlns:a16="http://schemas.microsoft.com/office/drawing/2014/main" id="{110224FC-17AD-3C4E-A751-7428CED31285}"/>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2.コンピュータで自分のアカウントにログインします。メールまたはテキストメッセージで送られて来たワンタイムパスコードで身元を検証するように要求される場合があります。</a:t>
            </a:r>
          </a:p>
          <a:p>
            <a:pPr algn="ctr"/>
            <a:r>
              <a:rPr lang="ja-JP"/>
              <a:t> </a:t>
            </a:r>
          </a:p>
        </p:txBody>
      </p:sp>
      <p:sp>
        <p:nvSpPr>
          <p:cNvPr id="4" name="Rectangle 3">
            <a:extLst>
              <a:ext uri="{FF2B5EF4-FFF2-40B4-BE49-F238E27FC236}">
                <a16:creationId xmlns:a16="http://schemas.microsoft.com/office/drawing/2014/main" id="{47A729EE-C0C6-1545-940F-37D0F8A1C4A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3.[Salesforce Authenticator を接続] 画面がデフォルトで表示されます。</a:t>
            </a:r>
            <a:r>
              <a:rPr lang="ja-JP" b="1"/>
              <a:t>[別の検証方法を選択]</a:t>
            </a:r>
            <a:r>
              <a:rPr lang="ja-JP"/>
              <a:t> をクリックします。 </a:t>
            </a:r>
          </a:p>
        </p:txBody>
      </p:sp>
      <p:pic>
        <p:nvPicPr>
          <p:cNvPr id="5" name="Picture 4" descr="Graphical user interface, application&#10;&#10;Description automatically generated">
            <a:extLst>
              <a:ext uri="{FF2B5EF4-FFF2-40B4-BE49-F238E27FC236}">
                <a16:creationId xmlns:a16="http://schemas.microsoft.com/office/drawing/2014/main" id="{37F1D325-CCB2-B544-A0FC-3C2422B9057A}"/>
              </a:ext>
            </a:extLst>
          </p:cNvPr>
          <p:cNvPicPr>
            <a:picLocks noChangeAspect="1"/>
          </p:cNvPicPr>
          <p:nvPr/>
        </p:nvPicPr>
        <p:blipFill>
          <a:blip r:embed="rId3"/>
          <a:stretch>
            <a:fillRect/>
          </a:stretch>
        </p:blipFill>
        <p:spPr>
          <a:xfrm>
            <a:off x="3555798" y="3286006"/>
            <a:ext cx="2503940" cy="3200400"/>
          </a:xfrm>
          <a:prstGeom prst="rect">
            <a:avLst/>
          </a:prstGeom>
        </p:spPr>
      </p:pic>
      <p:pic>
        <p:nvPicPr>
          <p:cNvPr id="6" name="Picture 5" descr="Graphical user interface, text, application&#10;&#10;Description automatically generated">
            <a:extLst>
              <a:ext uri="{FF2B5EF4-FFF2-40B4-BE49-F238E27FC236}">
                <a16:creationId xmlns:a16="http://schemas.microsoft.com/office/drawing/2014/main" id="{9C96C6DF-8621-DD40-9132-BD63A3C0E858}"/>
              </a:ext>
            </a:extLst>
          </p:cNvPr>
          <p:cNvPicPr>
            <a:picLocks noChangeAspect="1"/>
          </p:cNvPicPr>
          <p:nvPr/>
        </p:nvPicPr>
        <p:blipFill>
          <a:blip r:embed="rId4"/>
          <a:stretch>
            <a:fillRect/>
          </a:stretch>
        </p:blipFill>
        <p:spPr>
          <a:xfrm>
            <a:off x="6814596" y="3282943"/>
            <a:ext cx="1856792" cy="3200400"/>
          </a:xfrm>
          <a:prstGeom prst="rect">
            <a:avLst/>
          </a:prstGeom>
        </p:spPr>
      </p:pic>
      <p:sp>
        <p:nvSpPr>
          <p:cNvPr id="7" name="Rectangle 6">
            <a:extLst>
              <a:ext uri="{FF2B5EF4-FFF2-40B4-BE49-F238E27FC236}">
                <a16:creationId xmlns:a16="http://schemas.microsoft.com/office/drawing/2014/main" id="{81CD3877-CB18-E14F-A9AD-D7492215EED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4.</a:t>
            </a:r>
            <a:r>
              <a:rPr lang="ja-JP" b="1"/>
              <a:t>[認証アプリケーションからの確認コードを使用]</a:t>
            </a:r>
            <a:r>
              <a:rPr lang="ja-JP"/>
              <a:t> を選択します。 </a:t>
            </a:r>
          </a:p>
        </p:txBody>
      </p:sp>
      <p:pic>
        <p:nvPicPr>
          <p:cNvPr id="8" name="Picture 7" descr="Graphical user interface, text&#10;&#10;Description automatically generated">
            <a:extLst>
              <a:ext uri="{FF2B5EF4-FFF2-40B4-BE49-F238E27FC236}">
                <a16:creationId xmlns:a16="http://schemas.microsoft.com/office/drawing/2014/main" id="{59E61696-EC5D-2042-AC98-EB545C0113D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9" name="Picture 8" descr="A picture containing graphical user interface&#10;&#10;Description automatically generated">
            <a:extLst>
              <a:ext uri="{FF2B5EF4-FFF2-40B4-BE49-F238E27FC236}">
                <a16:creationId xmlns:a16="http://schemas.microsoft.com/office/drawing/2014/main" id="{9D852F84-690B-AA40-B2AE-C922606B8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pic>
        <p:nvPicPr>
          <p:cNvPr id="10" name="Picture 9" descr="Graphical user interface, application&#10;&#10;Description automatically generated">
            <a:extLst>
              <a:ext uri="{FF2B5EF4-FFF2-40B4-BE49-F238E27FC236}">
                <a16:creationId xmlns:a16="http://schemas.microsoft.com/office/drawing/2014/main" id="{B311E67C-A03E-E24F-9CB9-CD99BA4E641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747512" y="3282943"/>
            <a:ext cx="1866900" cy="3200400"/>
          </a:xfrm>
          <a:prstGeom prst="rect">
            <a:avLst/>
          </a:prstGeom>
        </p:spPr>
      </p:pic>
      <p:sp>
        <p:nvSpPr>
          <p:cNvPr id="11" name="Title 1">
            <a:extLst>
              <a:ext uri="{FF2B5EF4-FFF2-40B4-BE49-F238E27FC236}">
                <a16:creationId xmlns:a16="http://schemas.microsoft.com/office/drawing/2014/main" id="{5A9DADE0-E4A8-1642-9AB2-D899FB026CF7}"/>
              </a:ext>
            </a:extLst>
          </p:cNvPr>
          <p:cNvSpPr>
            <a:spLocks noGrp="1"/>
          </p:cNvSpPr>
          <p:nvPr>
            <p:ph type="title"/>
          </p:nvPr>
        </p:nvSpPr>
        <p:spPr>
          <a:xfrm>
            <a:off x="571412" y="664581"/>
            <a:ext cx="11046000" cy="553530"/>
          </a:xfrm>
        </p:spPr>
        <p:txBody>
          <a:bodyPr/>
          <a:lstStyle/>
          <a:p>
            <a:r>
              <a:rPr lang="ja-JP" sz="2800"/>
              <a:t>サードパーティ認証アプリケーション: アプリケーションの登録</a:t>
            </a:r>
          </a:p>
        </p:txBody>
      </p:sp>
      <p:sp>
        <p:nvSpPr>
          <p:cNvPr id="12" name="Text Placeholder 3">
            <a:extLst>
              <a:ext uri="{FF2B5EF4-FFF2-40B4-BE49-F238E27FC236}">
                <a16:creationId xmlns:a16="http://schemas.microsoft.com/office/drawing/2014/main" id="{B270E85A-4F7B-B747-8985-3B3B9D9323CD}"/>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ja-JP" dirty="0">
                <a:solidFill>
                  <a:srgbClr val="C00000"/>
                </a:solidFill>
                <a:latin typeface="Salesforce Sans" panose="020B0505020202020203" pitchFamily="34" charset="0"/>
                <a:cs typeface="Times New Roman" panose="02020603050405020304" pitchFamily="18" charset="0"/>
              </a:rPr>
              <a:t>[Salesforce Platform 上に構築された製品の場合]</a:t>
            </a:r>
          </a:p>
        </p:txBody>
      </p:sp>
      <p:sp>
        <p:nvSpPr>
          <p:cNvPr id="13" name="Rounded Rectangle 12">
            <a:extLst>
              <a:ext uri="{FF2B5EF4-FFF2-40B4-BE49-F238E27FC236}">
                <a16:creationId xmlns:a16="http://schemas.microsoft.com/office/drawing/2014/main" id="{DCF41C8C-60E9-E244-B838-A7F0274C297B}"/>
              </a:ext>
            </a:extLst>
          </p:cNvPr>
          <p:cNvSpPr/>
          <p:nvPr/>
        </p:nvSpPr>
        <p:spPr>
          <a:xfrm>
            <a:off x="6839996" y="6231519"/>
            <a:ext cx="1339937" cy="194681"/>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EBA289CA-3E37-4A4F-86C0-163E3BB384AB}"/>
              </a:ext>
            </a:extLst>
          </p:cNvPr>
          <p:cNvSpPr/>
          <p:nvPr/>
        </p:nvSpPr>
        <p:spPr>
          <a:xfrm>
            <a:off x="9817941" y="4571999"/>
            <a:ext cx="1688259" cy="15475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6213642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E75CA57-27F2-4B43-B976-0EF0B16D94E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5.[認証アプリケーションを</a:t>
            </a:r>
            <a:br>
              <a:rPr lang="en-IE" altLang="ja-JP" dirty="0"/>
            </a:br>
            <a:r>
              <a:rPr lang="ja-JP" dirty="0"/>
              <a:t>接続] 画面が表示されます。</a:t>
            </a:r>
          </a:p>
          <a:p>
            <a:pPr algn="ctr"/>
            <a:r>
              <a:rPr lang="ja-JP" dirty="0"/>
              <a:t> </a:t>
            </a:r>
          </a:p>
        </p:txBody>
      </p:sp>
      <p:sp>
        <p:nvSpPr>
          <p:cNvPr id="3" name="Rectangle 2">
            <a:extLst>
              <a:ext uri="{FF2B5EF4-FFF2-40B4-BE49-F238E27FC236}">
                <a16:creationId xmlns:a16="http://schemas.microsoft.com/office/drawing/2014/main" id="{F519D78C-0E3D-0342-866C-371C9F78A65B}"/>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6.モバイルデバイスで、認証アプリケーションを開き、新しいアカウントを選択して追加します。</a:t>
            </a:r>
          </a:p>
          <a:p>
            <a:pPr algn="ctr"/>
            <a:endParaRPr lang="en-US" dirty="0"/>
          </a:p>
          <a:p>
            <a:pPr algn="ctr"/>
            <a:r>
              <a:rPr lang="ja-JP"/>
              <a:t> </a:t>
            </a:r>
          </a:p>
        </p:txBody>
      </p:sp>
      <p:sp>
        <p:nvSpPr>
          <p:cNvPr id="4" name="Rectangle 3">
            <a:extLst>
              <a:ext uri="{FF2B5EF4-FFF2-40B4-BE49-F238E27FC236}">
                <a16:creationId xmlns:a16="http://schemas.microsoft.com/office/drawing/2014/main" id="{80654035-71C0-1F49-8734-1E613373AA59}"/>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7.認証アプリケーションを使用して、コンピュータに表示されている QR バーコードをスキャンします。 </a:t>
            </a:r>
          </a:p>
          <a:p>
            <a:pPr algn="ctr"/>
            <a:endParaRPr lang="en-US" dirty="0"/>
          </a:p>
        </p:txBody>
      </p:sp>
      <p:sp>
        <p:nvSpPr>
          <p:cNvPr id="5" name="Rectangle 4">
            <a:extLst>
              <a:ext uri="{FF2B5EF4-FFF2-40B4-BE49-F238E27FC236}">
                <a16:creationId xmlns:a16="http://schemas.microsoft.com/office/drawing/2014/main" id="{D69301EF-7767-0049-BD08-DA7489CBDBA5}"/>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09728" tIns="137160" rIns="137160" bIns="137160" rtlCol="0" anchor="t"/>
          <a:lstStyle/>
          <a:p>
            <a:r>
              <a:rPr lang="ja-JP"/>
              <a:t>8.認証アプリケーションが自分のアカウントに接続されます。アプリケーションは、時間ベースのワンタイムパスコードの生成を自動的に開始します。</a:t>
            </a:r>
          </a:p>
        </p:txBody>
      </p:sp>
      <p:pic>
        <p:nvPicPr>
          <p:cNvPr id="6" name="Picture 5" descr="Qr code&#10;&#10;Description automatically generated">
            <a:extLst>
              <a:ext uri="{FF2B5EF4-FFF2-40B4-BE49-F238E27FC236}">
                <a16:creationId xmlns:a16="http://schemas.microsoft.com/office/drawing/2014/main" id="{1CE69222-08C9-DF46-B822-F8A8A4AD62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7" name="Picture 6" descr="Graphical user interface, application&#10;&#10;Description automatically generated">
            <a:extLst>
              <a:ext uri="{FF2B5EF4-FFF2-40B4-BE49-F238E27FC236}">
                <a16:creationId xmlns:a16="http://schemas.microsoft.com/office/drawing/2014/main" id="{97C712E8-FB2D-4F4D-8B2A-650CFDB068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1185" y="3299968"/>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57AB42BA-5F3A-8148-ACE7-2A0B878646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299968"/>
            <a:ext cx="1613165" cy="3200400"/>
          </a:xfrm>
          <a:prstGeom prst="rect">
            <a:avLst/>
          </a:prstGeom>
        </p:spPr>
      </p:pic>
      <p:pic>
        <p:nvPicPr>
          <p:cNvPr id="9" name="Picture 8" descr="Graphical user interface, text, application, chat or text message&#10;&#10;Description automatically generated">
            <a:extLst>
              <a:ext uri="{FF2B5EF4-FFF2-40B4-BE49-F238E27FC236}">
                <a16:creationId xmlns:a16="http://schemas.microsoft.com/office/drawing/2014/main" id="{715536B3-08A9-DE4C-A291-D77EA315F0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71633" y="3299968"/>
            <a:ext cx="1613165" cy="3200400"/>
          </a:xfrm>
          <a:prstGeom prst="rect">
            <a:avLst/>
          </a:prstGeom>
        </p:spPr>
      </p:pic>
      <p:sp>
        <p:nvSpPr>
          <p:cNvPr id="10" name="Title 1">
            <a:extLst>
              <a:ext uri="{FF2B5EF4-FFF2-40B4-BE49-F238E27FC236}">
                <a16:creationId xmlns:a16="http://schemas.microsoft.com/office/drawing/2014/main" id="{FA32712D-9A27-6347-9BD7-4F7399C23EA3}"/>
              </a:ext>
            </a:extLst>
          </p:cNvPr>
          <p:cNvSpPr>
            <a:spLocks noGrp="1"/>
          </p:cNvSpPr>
          <p:nvPr>
            <p:ph type="title"/>
          </p:nvPr>
        </p:nvSpPr>
        <p:spPr>
          <a:xfrm>
            <a:off x="571412" y="664581"/>
            <a:ext cx="11046000" cy="553530"/>
          </a:xfrm>
        </p:spPr>
        <p:txBody>
          <a:bodyPr/>
          <a:lstStyle/>
          <a:p>
            <a:r>
              <a:rPr lang="ja-JP" sz="2700" dirty="0"/>
              <a:t>サードパーティ認証アプリケーション: アプリケーションの登録</a:t>
            </a:r>
            <a:r>
              <a:rPr lang="ja-JP" dirty="0"/>
              <a:t> </a:t>
            </a:r>
            <a:r>
              <a:rPr lang="ja-JP" sz="1600" dirty="0"/>
              <a:t>続き</a:t>
            </a:r>
          </a:p>
        </p:txBody>
      </p:sp>
      <p:sp>
        <p:nvSpPr>
          <p:cNvPr id="11" name="Rounded Rectangle 10">
            <a:extLst>
              <a:ext uri="{FF2B5EF4-FFF2-40B4-BE49-F238E27FC236}">
                <a16:creationId xmlns:a16="http://schemas.microsoft.com/office/drawing/2014/main" id="{EFB7F63A-9C35-DB40-8C26-171B0970C70C}"/>
              </a:ext>
            </a:extLst>
          </p:cNvPr>
          <p:cNvSpPr/>
          <p:nvPr/>
        </p:nvSpPr>
        <p:spPr>
          <a:xfrm>
            <a:off x="4137798" y="4210772"/>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BE7BF1D6-4AD3-5740-8FAD-35608EB48176}"/>
              </a:ext>
            </a:extLst>
          </p:cNvPr>
          <p:cNvSpPr/>
          <p:nvPr/>
        </p:nvSpPr>
        <p:spPr>
          <a:xfrm>
            <a:off x="5041900" y="3634446"/>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20E2480-B416-5441-974D-965308EB2F88}"/>
              </a:ext>
            </a:extLst>
          </p:cNvPr>
          <p:cNvSpPr/>
          <p:nvPr/>
        </p:nvSpPr>
        <p:spPr>
          <a:xfrm>
            <a:off x="10008246" y="3911600"/>
            <a:ext cx="1339937" cy="5588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053106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11796FE-07D0-9B4F-BFAD-23F779928842}"/>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9.コンピュータで、認証アプリケーションによって生成されたコードを [確認コード] 項目に入力してから </a:t>
            </a:r>
            <a:r>
              <a:rPr lang="ja-JP" b="1" dirty="0"/>
              <a:t>[接続]</a:t>
            </a:r>
            <a:r>
              <a:rPr lang="ja-JP" dirty="0"/>
              <a:t> をクリッ</a:t>
            </a:r>
            <a:br>
              <a:rPr lang="en-IE" altLang="ja-JP" dirty="0"/>
            </a:br>
            <a:r>
              <a:rPr lang="ja-JP" dirty="0"/>
              <a:t>クします。 </a:t>
            </a:r>
          </a:p>
          <a:p>
            <a:r>
              <a:rPr lang="ja-JP" dirty="0"/>
              <a:t> </a:t>
            </a:r>
          </a:p>
        </p:txBody>
      </p:sp>
      <p:sp>
        <p:nvSpPr>
          <p:cNvPr id="6" name="Rectangle 5">
            <a:extLst>
              <a:ext uri="{FF2B5EF4-FFF2-40B4-BE49-F238E27FC236}">
                <a16:creationId xmlns:a16="http://schemas.microsoft.com/office/drawing/2014/main" id="{63C76A3C-92C5-E841-84EB-1EF77332A11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10.これで完了です。サードパーティ認証アプリケーションを自分のアカウントに接続できましたので、ログインを完了します。</a:t>
            </a:r>
          </a:p>
          <a:p>
            <a:endParaRPr lang="en-US" dirty="0"/>
          </a:p>
          <a:p>
            <a:pPr algn="ctr"/>
            <a:endParaRPr lang="en-US" dirty="0"/>
          </a:p>
          <a:p>
            <a:pPr algn="ctr"/>
            <a:r>
              <a:rPr lang="ja-JP"/>
              <a:t> </a:t>
            </a:r>
          </a:p>
        </p:txBody>
      </p:sp>
      <p:pic>
        <p:nvPicPr>
          <p:cNvPr id="7" name="Picture 6" descr="Qr code&#10;&#10;Description automatically generated">
            <a:extLst>
              <a:ext uri="{FF2B5EF4-FFF2-40B4-BE49-F238E27FC236}">
                <a16:creationId xmlns:a16="http://schemas.microsoft.com/office/drawing/2014/main" id="{8FD47F18-2AFF-9740-A42E-41676F03A29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7751" y="3300984"/>
            <a:ext cx="1853009"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70F73190-27C7-2E4E-A938-76448E77B9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75130C82-A2BC-964D-B7C7-707D421CCAAA}"/>
              </a:ext>
            </a:extLst>
          </p:cNvPr>
          <p:cNvSpPr>
            <a:spLocks noGrp="1"/>
          </p:cNvSpPr>
          <p:nvPr>
            <p:ph type="title"/>
          </p:nvPr>
        </p:nvSpPr>
        <p:spPr>
          <a:xfrm>
            <a:off x="571412" y="664581"/>
            <a:ext cx="11046000" cy="553530"/>
          </a:xfrm>
        </p:spPr>
        <p:txBody>
          <a:bodyPr/>
          <a:lstStyle/>
          <a:p>
            <a:r>
              <a:rPr lang="ja-JP" sz="2700" dirty="0"/>
              <a:t>サードパーティ認証アプリケーション: アプリケーションの登録 </a:t>
            </a:r>
            <a:r>
              <a:rPr lang="ja-JP" sz="1600" dirty="0"/>
              <a:t>続き</a:t>
            </a:r>
          </a:p>
        </p:txBody>
      </p:sp>
      <p:sp>
        <p:nvSpPr>
          <p:cNvPr id="10" name="Rounded Rectangle 9">
            <a:extLst>
              <a:ext uri="{FF2B5EF4-FFF2-40B4-BE49-F238E27FC236}">
                <a16:creationId xmlns:a16="http://schemas.microsoft.com/office/drawing/2014/main" id="{A305FF7B-8CF9-BF46-87A2-7EDCB91FA794}"/>
              </a:ext>
            </a:extLst>
          </p:cNvPr>
          <p:cNvSpPr/>
          <p:nvPr/>
        </p:nvSpPr>
        <p:spPr>
          <a:xfrm>
            <a:off x="1098559" y="5575300"/>
            <a:ext cx="1479541" cy="3683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232101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0F4978-D13C-384A-99D4-39F54A0DD30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1.モバイルデバイスにサードパーティ認証アプリケーションをインストールします。アプリケーションは、Apple App Store または Google Play </a:t>
            </a:r>
            <a:br>
              <a:rPr lang="en-IE" altLang="ja-JP" dirty="0"/>
            </a:br>
            <a:r>
              <a:rPr lang="ja-JP" dirty="0"/>
              <a:t>から入手できます。</a:t>
            </a:r>
          </a:p>
          <a:p>
            <a:pPr algn="ctr"/>
            <a:r>
              <a:rPr lang="ja-JP" dirty="0"/>
              <a:t> </a:t>
            </a:r>
          </a:p>
        </p:txBody>
      </p:sp>
      <p:sp>
        <p:nvSpPr>
          <p:cNvPr id="3" name="Rectangle 2">
            <a:extLst>
              <a:ext uri="{FF2B5EF4-FFF2-40B4-BE49-F238E27FC236}">
                <a16:creationId xmlns:a16="http://schemas.microsoft.com/office/drawing/2014/main" id="{5F53F914-F9C4-4D4F-A7B7-29F1E0464C7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2.コンピュータで自分のアカウントにログインします。メールまたはテキストメッセージで送られて来たワンタイムパスコードで身元を検証するように要求される場合があります。</a:t>
            </a:r>
          </a:p>
          <a:p>
            <a:pPr algn="ctr"/>
            <a:r>
              <a:rPr lang="ja-JP"/>
              <a:t> </a:t>
            </a:r>
          </a:p>
        </p:txBody>
      </p:sp>
      <p:sp>
        <p:nvSpPr>
          <p:cNvPr id="4" name="Rectangle 3">
            <a:extLst>
              <a:ext uri="{FF2B5EF4-FFF2-40B4-BE49-F238E27FC236}">
                <a16:creationId xmlns:a16="http://schemas.microsoft.com/office/drawing/2014/main" id="{6530BD74-39F7-0543-A18F-98E46A38A364}"/>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3.検証方法のリストから </a:t>
            </a:r>
            <a:r>
              <a:rPr lang="ja-JP" b="1"/>
              <a:t>[ワンタイムパスワードジェネレータ]</a:t>
            </a:r>
            <a:r>
              <a:rPr lang="ja-JP"/>
              <a:t> を選択します。</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3203D91E-4A50-F24D-B76C-18903C603FFF}"/>
              </a:ext>
            </a:extLst>
          </p:cNvPr>
          <p:cNvPicPr>
            <a:picLocks noChangeAspect="1"/>
          </p:cNvPicPr>
          <p:nvPr/>
        </p:nvPicPr>
        <p:blipFill>
          <a:blip r:embed="rId3"/>
          <a:stretch>
            <a:fillRect/>
          </a:stretch>
        </p:blipFill>
        <p:spPr>
          <a:xfrm>
            <a:off x="3555798" y="3300984"/>
            <a:ext cx="2503940" cy="3200400"/>
          </a:xfrm>
          <a:prstGeom prst="rect">
            <a:avLst/>
          </a:prstGeom>
        </p:spPr>
      </p:pic>
      <p:sp>
        <p:nvSpPr>
          <p:cNvPr id="6" name="Rectangle 5">
            <a:extLst>
              <a:ext uri="{FF2B5EF4-FFF2-40B4-BE49-F238E27FC236}">
                <a16:creationId xmlns:a16="http://schemas.microsoft.com/office/drawing/2014/main" id="{04428534-453B-D249-8546-FD57C9681078}"/>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4.[認証アプリケーションを接続] 画面が表示されます。 </a:t>
            </a:r>
          </a:p>
        </p:txBody>
      </p:sp>
      <p:pic>
        <p:nvPicPr>
          <p:cNvPr id="7" name="Picture 6">
            <a:extLst>
              <a:ext uri="{FF2B5EF4-FFF2-40B4-BE49-F238E27FC236}">
                <a16:creationId xmlns:a16="http://schemas.microsoft.com/office/drawing/2014/main" id="{8130F4FD-0C5A-CD49-A0E2-89025EB236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6192" y="3300984"/>
            <a:ext cx="2133600" cy="3200400"/>
          </a:xfrm>
          <a:prstGeom prst="rect">
            <a:avLst/>
          </a:prstGeom>
        </p:spPr>
      </p:pic>
      <p:pic>
        <p:nvPicPr>
          <p:cNvPr id="8" name="Picture 7" descr="Qr code&#10;&#10;Description automatically generated">
            <a:extLst>
              <a:ext uri="{FF2B5EF4-FFF2-40B4-BE49-F238E27FC236}">
                <a16:creationId xmlns:a16="http://schemas.microsoft.com/office/drawing/2014/main" id="{ED8A73AC-F1F7-E842-8779-F4C318E8394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1711" y="3300984"/>
            <a:ext cx="1853009" cy="3200400"/>
          </a:xfrm>
          <a:prstGeom prst="rect">
            <a:avLst/>
          </a:prstGeom>
        </p:spPr>
      </p:pic>
      <p:sp>
        <p:nvSpPr>
          <p:cNvPr id="9" name="Title 1">
            <a:extLst>
              <a:ext uri="{FF2B5EF4-FFF2-40B4-BE49-F238E27FC236}">
                <a16:creationId xmlns:a16="http://schemas.microsoft.com/office/drawing/2014/main" id="{05CBD1BE-62C2-AD47-B90D-C985BC711F3F}"/>
              </a:ext>
            </a:extLst>
          </p:cNvPr>
          <p:cNvSpPr>
            <a:spLocks noGrp="1"/>
          </p:cNvSpPr>
          <p:nvPr>
            <p:ph type="title"/>
          </p:nvPr>
        </p:nvSpPr>
        <p:spPr>
          <a:xfrm>
            <a:off x="571412" y="664581"/>
            <a:ext cx="11046000" cy="553530"/>
          </a:xfrm>
        </p:spPr>
        <p:txBody>
          <a:bodyPr/>
          <a:lstStyle/>
          <a:p>
            <a:r>
              <a:rPr lang="ja-JP" sz="2800"/>
              <a:t>サードパーティ認証アプリケーション: アプリケーションの登録</a:t>
            </a:r>
          </a:p>
        </p:txBody>
      </p:sp>
      <p:sp>
        <p:nvSpPr>
          <p:cNvPr id="10" name="Text Placeholder 3">
            <a:extLst>
              <a:ext uri="{FF2B5EF4-FFF2-40B4-BE49-F238E27FC236}">
                <a16:creationId xmlns:a16="http://schemas.microsoft.com/office/drawing/2014/main" id="{2FCBEAB8-68B1-C34B-984F-7309C8962CEF}"/>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ja-JP" dirty="0">
                <a:solidFill>
                  <a:srgbClr val="C00000"/>
                </a:solidFill>
                <a:latin typeface="Salesforce Sans" panose="020B0505020202020203" pitchFamily="34" charset="0"/>
                <a:cs typeface="Times New Roman" panose="02020603050405020304" pitchFamily="18" charset="0"/>
              </a:rPr>
              <a:t>[他の Salesforce 製品の場合]</a:t>
            </a:r>
          </a:p>
        </p:txBody>
      </p:sp>
      <p:pic>
        <p:nvPicPr>
          <p:cNvPr id="11" name="Picture 10" descr="Graphical user interface, text&#10;&#10;Description automatically generated">
            <a:extLst>
              <a:ext uri="{FF2B5EF4-FFF2-40B4-BE49-F238E27FC236}">
                <a16:creationId xmlns:a16="http://schemas.microsoft.com/office/drawing/2014/main" id="{301919B7-51C8-D045-8177-D94AFBB058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31296" y="3883896"/>
            <a:ext cx="1645920" cy="575582"/>
          </a:xfrm>
          <a:prstGeom prst="rect">
            <a:avLst/>
          </a:prstGeom>
        </p:spPr>
      </p:pic>
      <p:pic>
        <p:nvPicPr>
          <p:cNvPr id="12" name="Picture 11" descr="A picture containing graphical user interface&#10;&#10;Description automatically generated">
            <a:extLst>
              <a:ext uri="{FF2B5EF4-FFF2-40B4-BE49-F238E27FC236}">
                <a16:creationId xmlns:a16="http://schemas.microsoft.com/office/drawing/2014/main" id="{529B2F09-698B-CA4F-8AFB-57059681757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1296" y="4726759"/>
            <a:ext cx="1645920" cy="516799"/>
          </a:xfrm>
          <a:prstGeom prst="rect">
            <a:avLst/>
          </a:prstGeom>
        </p:spPr>
      </p:pic>
      <p:sp>
        <p:nvSpPr>
          <p:cNvPr id="13" name="Rounded Rectangle 12">
            <a:extLst>
              <a:ext uri="{FF2B5EF4-FFF2-40B4-BE49-F238E27FC236}">
                <a16:creationId xmlns:a16="http://schemas.microsoft.com/office/drawing/2014/main" id="{96C5A964-A440-0C41-B3AF-A0200ECAD1C3}"/>
              </a:ext>
            </a:extLst>
          </p:cNvPr>
          <p:cNvSpPr/>
          <p:nvPr/>
        </p:nvSpPr>
        <p:spPr>
          <a:xfrm>
            <a:off x="6845300" y="5658573"/>
            <a:ext cx="1790700" cy="53484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7730802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9"/>
        <p:cNvGrpSpPr/>
        <p:nvPr/>
      </p:nvGrpSpPr>
      <p:grpSpPr>
        <a:xfrm>
          <a:off x="0" y="0"/>
          <a:ext cx="0" cy="0"/>
          <a:chOff x="0" y="0"/>
          <a:chExt cx="0" cy="0"/>
        </a:xfrm>
      </p:grpSpPr>
      <p:sp>
        <p:nvSpPr>
          <p:cNvPr id="1080" name="Google Shape;1080;p154"/>
          <p:cNvSpPr txBox="1">
            <a:spLocks noGrp="1"/>
          </p:cNvSpPr>
          <p:nvPr>
            <p:ph type="ctrTitle"/>
          </p:nvPr>
        </p:nvSpPr>
        <p:spPr>
          <a:xfrm>
            <a:off x="491075" y="2036400"/>
            <a:ext cx="7450800" cy="1298400"/>
          </a:xfrm>
          <a:prstGeom prst="rect">
            <a:avLst/>
          </a:prstGeom>
          <a:noFill/>
          <a:ln>
            <a:noFill/>
          </a:ln>
        </p:spPr>
        <p:txBody>
          <a:bodyPr spcFirstLastPara="1" wrap="square" lIns="0" tIns="0" rIns="0" bIns="0" anchor="b" anchorCtr="0">
            <a:noAutofit/>
          </a:bodyPr>
          <a:lstStyle/>
          <a:p>
            <a:pPr marL="0" lvl="0" indent="0" algn="l" rtl="0">
              <a:lnSpc>
                <a:spcPct val="90000"/>
              </a:lnSpc>
              <a:spcBef>
                <a:spcPts val="0"/>
              </a:spcBef>
              <a:spcAft>
                <a:spcPts val="0"/>
              </a:spcAft>
              <a:buNone/>
            </a:pPr>
            <a:r>
              <a:rPr lang="ja-JP" sz="3200"/>
              <a:t>多要素認証 (MFA)</a:t>
            </a:r>
          </a:p>
        </p:txBody>
      </p:sp>
      <p:sp>
        <p:nvSpPr>
          <p:cNvPr id="1081" name="Google Shape;1081;p154"/>
          <p:cNvSpPr txBox="1">
            <a:spLocks noGrp="1"/>
          </p:cNvSpPr>
          <p:nvPr>
            <p:ph type="subTitle" idx="1"/>
          </p:nvPr>
        </p:nvSpPr>
        <p:spPr>
          <a:xfrm>
            <a:off x="501856" y="3397029"/>
            <a:ext cx="5439600" cy="477000"/>
          </a:xfrm>
          <a:prstGeom prst="rect">
            <a:avLst/>
          </a:prstGeom>
          <a:noFill/>
          <a:ln>
            <a:noFill/>
          </a:ln>
        </p:spPr>
        <p:txBody>
          <a:bodyPr spcFirstLastPara="1" wrap="square" lIns="0" tIns="0" rIns="0" bIns="0" anchor="t" anchorCtr="0">
            <a:noAutofit/>
          </a:bodyPr>
          <a:lstStyle/>
          <a:p>
            <a:pPr marL="11112" lvl="0" indent="-11112" algn="l" rtl="0">
              <a:lnSpc>
                <a:spcPct val="95000"/>
              </a:lnSpc>
              <a:spcBef>
                <a:spcPts val="0"/>
              </a:spcBef>
              <a:spcAft>
                <a:spcPts val="0"/>
              </a:spcAft>
              <a:buSzPts val="2400"/>
              <a:buNone/>
            </a:pPr>
            <a:r>
              <a:rPr lang="ja-JP"/>
              <a:t>ユーザアカウントのアクセスを保護</a:t>
            </a:r>
          </a:p>
        </p:txBody>
      </p:sp>
      <p:sp>
        <p:nvSpPr>
          <p:cNvPr id="1082" name="Google Shape;1082;p154"/>
          <p:cNvSpPr txBox="1">
            <a:spLocks noGrp="1"/>
          </p:cNvSpPr>
          <p:nvPr>
            <p:ph type="body" idx="2"/>
          </p:nvPr>
        </p:nvSpPr>
        <p:spPr>
          <a:xfrm>
            <a:off x="501856" y="5689450"/>
            <a:ext cx="6447300" cy="2850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SzPts val="1800"/>
              <a:buFont typeface="Salesforce Sans"/>
              <a:buNone/>
            </a:pPr>
            <a:r>
              <a:rPr lang="ja-JP"/>
              <a:t>役職</a:t>
            </a:r>
          </a:p>
        </p:txBody>
      </p:sp>
      <p:sp>
        <p:nvSpPr>
          <p:cNvPr id="1083" name="Google Shape;1083;p154"/>
          <p:cNvSpPr txBox="1">
            <a:spLocks noGrp="1"/>
          </p:cNvSpPr>
          <p:nvPr>
            <p:ph type="body" idx="3"/>
          </p:nvPr>
        </p:nvSpPr>
        <p:spPr>
          <a:xfrm>
            <a:off x="501856" y="5301049"/>
            <a:ext cx="5563200" cy="364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SzPts val="1800"/>
              <a:buNone/>
            </a:pPr>
            <a:r>
              <a:rPr lang="ja-JP"/>
              <a:t>名前</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A472A04-3B91-CE42-A068-40706FA1AAEE}"/>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5.モバイルデバイスで、認証アプリケーションを開き、新しいアカウントを選択して追加します。</a:t>
            </a:r>
          </a:p>
          <a:p>
            <a:pPr algn="ctr"/>
            <a:endParaRPr lang="en-US" dirty="0"/>
          </a:p>
          <a:p>
            <a:pPr algn="ctr"/>
            <a:r>
              <a:rPr lang="ja-JP"/>
              <a:t> </a:t>
            </a:r>
          </a:p>
        </p:txBody>
      </p:sp>
      <p:sp>
        <p:nvSpPr>
          <p:cNvPr id="3" name="Rectangle 2">
            <a:extLst>
              <a:ext uri="{FF2B5EF4-FFF2-40B4-BE49-F238E27FC236}">
                <a16:creationId xmlns:a16="http://schemas.microsoft.com/office/drawing/2014/main" id="{34D4FDAF-00C8-E74C-83EA-CA6F92C0BAE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6.認証アプリケーションを使用して、コンピュータに表示されている QR バーコードをスキャンします。 </a:t>
            </a:r>
          </a:p>
          <a:p>
            <a:r>
              <a:rPr lang="ja-JP"/>
              <a:t> </a:t>
            </a:r>
          </a:p>
          <a:p>
            <a:pPr algn="ctr"/>
            <a:endParaRPr lang="en-US" dirty="0"/>
          </a:p>
          <a:p>
            <a:pPr algn="ctr"/>
            <a:r>
              <a:rPr lang="ja-JP"/>
              <a:t> </a:t>
            </a:r>
          </a:p>
        </p:txBody>
      </p:sp>
      <p:sp>
        <p:nvSpPr>
          <p:cNvPr id="4" name="Rectangle 3">
            <a:extLst>
              <a:ext uri="{FF2B5EF4-FFF2-40B4-BE49-F238E27FC236}">
                <a16:creationId xmlns:a16="http://schemas.microsoft.com/office/drawing/2014/main" id="{DC0DA788-E945-DC40-B953-DA6D071CD71F}"/>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7.認証アプリケーションが自分のアカウントに接続されます。アプリケーションは、時間ベースのワンタイムパスコードの生成を自動的に開始します。</a:t>
            </a:r>
          </a:p>
          <a:p>
            <a:pPr algn="ctr"/>
            <a:endParaRPr lang="en-US" dirty="0"/>
          </a:p>
        </p:txBody>
      </p:sp>
      <p:sp>
        <p:nvSpPr>
          <p:cNvPr id="5" name="Rectangle 4">
            <a:extLst>
              <a:ext uri="{FF2B5EF4-FFF2-40B4-BE49-F238E27FC236}">
                <a16:creationId xmlns:a16="http://schemas.microsoft.com/office/drawing/2014/main" id="{0BA19F0B-8E2B-9840-96B1-272EDB5DA9B2}"/>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8.コンピュータで、認証アプリケーションによって生成されたコードを [確認コード] 項目に入力します。アプリケーションに名前を付けることもできます。</a:t>
            </a:r>
            <a:r>
              <a:rPr lang="ja-JP" b="1"/>
              <a:t>[接続]</a:t>
            </a:r>
            <a:r>
              <a:rPr lang="ja-JP"/>
              <a:t> をクリックします。 </a:t>
            </a:r>
          </a:p>
        </p:txBody>
      </p:sp>
      <p:pic>
        <p:nvPicPr>
          <p:cNvPr id="6" name="Picture 5" descr="Qr code&#10;&#10;Description automatically generated">
            <a:extLst>
              <a:ext uri="{FF2B5EF4-FFF2-40B4-BE49-F238E27FC236}">
                <a16:creationId xmlns:a16="http://schemas.microsoft.com/office/drawing/2014/main" id="{E91E4E12-E3EC-FF4A-AA15-44344FD58B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1185" y="3300984"/>
            <a:ext cx="1613165" cy="3200400"/>
          </a:xfrm>
          <a:prstGeom prst="rect">
            <a:avLst/>
          </a:prstGeom>
        </p:spPr>
      </p:pic>
      <p:pic>
        <p:nvPicPr>
          <p:cNvPr id="7" name="Picture 6" descr="Graphical user interface, text, application, chat or text message&#10;&#10;Description automatically generated">
            <a:extLst>
              <a:ext uri="{FF2B5EF4-FFF2-40B4-BE49-F238E27FC236}">
                <a16:creationId xmlns:a16="http://schemas.microsoft.com/office/drawing/2014/main" id="{8EBA37C5-2986-CF45-9422-7572BDC75A5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8" name="Picture 7" descr="Qr code&#10;&#10;Description automatically generated">
            <a:extLst>
              <a:ext uri="{FF2B5EF4-FFF2-40B4-BE49-F238E27FC236}">
                <a16:creationId xmlns:a16="http://schemas.microsoft.com/office/drawing/2014/main" id="{899D67D4-8AE3-E949-B877-752015F338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54457" y="3300984"/>
            <a:ext cx="1853009" cy="3200400"/>
          </a:xfrm>
          <a:prstGeom prst="rect">
            <a:avLst/>
          </a:prstGeom>
        </p:spPr>
      </p:pic>
      <p:sp>
        <p:nvSpPr>
          <p:cNvPr id="9" name="Title 1">
            <a:extLst>
              <a:ext uri="{FF2B5EF4-FFF2-40B4-BE49-F238E27FC236}">
                <a16:creationId xmlns:a16="http://schemas.microsoft.com/office/drawing/2014/main" id="{C8B67C5C-8BB0-454C-81A9-AC65EA41CC71}"/>
              </a:ext>
            </a:extLst>
          </p:cNvPr>
          <p:cNvSpPr>
            <a:spLocks noGrp="1"/>
          </p:cNvSpPr>
          <p:nvPr>
            <p:ph type="title"/>
          </p:nvPr>
        </p:nvSpPr>
        <p:spPr>
          <a:xfrm>
            <a:off x="571412" y="664581"/>
            <a:ext cx="11046000" cy="553530"/>
          </a:xfrm>
        </p:spPr>
        <p:txBody>
          <a:bodyPr/>
          <a:lstStyle/>
          <a:p>
            <a:r>
              <a:rPr lang="ja-JP" sz="2700" dirty="0"/>
              <a:t>サードパーティ認証アプリケーション: アプリケーションの登録 </a:t>
            </a:r>
            <a:r>
              <a:rPr lang="ja-JP" sz="1600" dirty="0"/>
              <a:t>続き</a:t>
            </a:r>
          </a:p>
        </p:txBody>
      </p:sp>
      <p:pic>
        <p:nvPicPr>
          <p:cNvPr id="10" name="Picture 9" descr="Graphical user interface, application&#10;&#10;Description automatically generated">
            <a:extLst>
              <a:ext uri="{FF2B5EF4-FFF2-40B4-BE49-F238E27FC236}">
                <a16:creationId xmlns:a16="http://schemas.microsoft.com/office/drawing/2014/main" id="{1FEDBD40-0724-E34B-AF8A-3044B0B6D49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5961" y="3300984"/>
            <a:ext cx="1613165" cy="3200400"/>
          </a:xfrm>
          <a:prstGeom prst="rect">
            <a:avLst/>
          </a:prstGeom>
        </p:spPr>
      </p:pic>
      <p:sp>
        <p:nvSpPr>
          <p:cNvPr id="11" name="Rounded Rectangle 10">
            <a:extLst>
              <a:ext uri="{FF2B5EF4-FFF2-40B4-BE49-F238E27FC236}">
                <a16:creationId xmlns:a16="http://schemas.microsoft.com/office/drawing/2014/main" id="{2948385A-7D1B-F94A-B037-7117B01DB6AC}"/>
              </a:ext>
            </a:extLst>
          </p:cNvPr>
          <p:cNvSpPr/>
          <p:nvPr/>
        </p:nvSpPr>
        <p:spPr>
          <a:xfrm>
            <a:off x="1202574" y="4211788"/>
            <a:ext cx="1339937" cy="500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306E1462-8B86-C940-9CEC-E519A91C3541}"/>
              </a:ext>
            </a:extLst>
          </p:cNvPr>
          <p:cNvSpPr/>
          <p:nvPr/>
        </p:nvSpPr>
        <p:spPr>
          <a:xfrm>
            <a:off x="2106676" y="3635462"/>
            <a:ext cx="292100" cy="277154"/>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796BDD1D-92D3-8749-830C-12A995256B1A}"/>
              </a:ext>
            </a:extLst>
          </p:cNvPr>
          <p:cNvSpPr/>
          <p:nvPr/>
        </p:nvSpPr>
        <p:spPr>
          <a:xfrm>
            <a:off x="7073022" y="3920644"/>
            <a:ext cx="1339937" cy="549756"/>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4" name="Rounded Rectangle 13">
            <a:extLst>
              <a:ext uri="{FF2B5EF4-FFF2-40B4-BE49-F238E27FC236}">
                <a16:creationId xmlns:a16="http://schemas.microsoft.com/office/drawing/2014/main" id="{8199D9D6-53C0-9C4C-8CE6-0C8E5A88C709}"/>
              </a:ext>
            </a:extLst>
          </p:cNvPr>
          <p:cNvSpPr/>
          <p:nvPr/>
        </p:nvSpPr>
        <p:spPr>
          <a:xfrm>
            <a:off x="9920909" y="5494488"/>
            <a:ext cx="1521791" cy="5888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7779037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E741F8-CE92-324A-94BE-7D0F1BEE363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9.これで完了です。サードパーティ認証アプリケーションを自分のアカウントに接続できましたので、ログインを完了します。</a:t>
            </a:r>
          </a:p>
          <a:p>
            <a:pPr algn="ctr"/>
            <a:endParaRPr lang="en-US" dirty="0"/>
          </a:p>
          <a:p>
            <a:pPr algn="ctr"/>
            <a:r>
              <a:rPr lang="ja-JP"/>
              <a:t> </a:t>
            </a:r>
          </a:p>
        </p:txBody>
      </p:sp>
      <p:pic>
        <p:nvPicPr>
          <p:cNvPr id="6" name="Picture 5" descr="A picture containing text, monitor, electronics, computer&#10;&#10;Description automatically generated">
            <a:extLst>
              <a:ext uri="{FF2B5EF4-FFF2-40B4-BE49-F238E27FC236}">
                <a16:creationId xmlns:a16="http://schemas.microsoft.com/office/drawing/2014/main" id="{C9E0E56A-DBC3-4040-8C9B-FA4E8F95FC0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2656" y="4114800"/>
            <a:ext cx="2743200" cy="1580284"/>
          </a:xfrm>
          <a:prstGeom prst="rect">
            <a:avLst/>
          </a:prstGeom>
        </p:spPr>
      </p:pic>
      <p:sp>
        <p:nvSpPr>
          <p:cNvPr id="7" name="Title 1">
            <a:extLst>
              <a:ext uri="{FF2B5EF4-FFF2-40B4-BE49-F238E27FC236}">
                <a16:creationId xmlns:a16="http://schemas.microsoft.com/office/drawing/2014/main" id="{BFF294A8-E9B7-CF4E-9F36-E51877A131E8}"/>
              </a:ext>
            </a:extLst>
          </p:cNvPr>
          <p:cNvSpPr>
            <a:spLocks noGrp="1"/>
          </p:cNvSpPr>
          <p:nvPr>
            <p:ph type="title"/>
          </p:nvPr>
        </p:nvSpPr>
        <p:spPr>
          <a:xfrm>
            <a:off x="571412" y="664581"/>
            <a:ext cx="11046000" cy="553530"/>
          </a:xfrm>
        </p:spPr>
        <p:txBody>
          <a:bodyPr/>
          <a:lstStyle/>
          <a:p>
            <a:r>
              <a:rPr lang="ja-JP" sz="2700" dirty="0"/>
              <a:t>サードパーティ認証アプリケーション: アプリケーションの登録 </a:t>
            </a:r>
            <a:r>
              <a:rPr lang="ja-JP" sz="1600" dirty="0"/>
              <a:t>続き</a:t>
            </a:r>
          </a:p>
        </p:txBody>
      </p:sp>
    </p:spTree>
    <p:extLst>
      <p:ext uri="{BB962C8B-B14F-4D97-AF65-F5344CB8AC3E}">
        <p14:creationId xmlns:p14="http://schemas.microsoft.com/office/powerpoint/2010/main" val="1550340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E4AF0A-745A-CA4B-B8D5-F82B6A3635FA}"/>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1.ログイン画面で、通常どおりにユーザ名とパスワードを入力します。</a:t>
            </a:r>
          </a:p>
          <a:p>
            <a:pPr algn="ctr"/>
            <a:r>
              <a:rPr lang="ja-JP"/>
              <a:t> </a:t>
            </a:r>
          </a:p>
        </p:txBody>
      </p:sp>
      <p:sp>
        <p:nvSpPr>
          <p:cNvPr id="3" name="Rectangle 2">
            <a:extLst>
              <a:ext uri="{FF2B5EF4-FFF2-40B4-BE49-F238E27FC236}">
                <a16:creationId xmlns:a16="http://schemas.microsoft.com/office/drawing/2014/main" id="{E709FF55-E535-6441-9592-77A5DC0F83B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2.認証アプリケーションからのコードを入力して身元を検証するように要求されます。 </a:t>
            </a:r>
          </a:p>
        </p:txBody>
      </p:sp>
      <p:sp>
        <p:nvSpPr>
          <p:cNvPr id="4" name="Rectangle 3">
            <a:extLst>
              <a:ext uri="{FF2B5EF4-FFF2-40B4-BE49-F238E27FC236}">
                <a16:creationId xmlns:a16="http://schemas.microsoft.com/office/drawing/2014/main" id="{0320D108-AEB4-974F-9DAE-300BF701063B}"/>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3.モバイルデバイスで、認証アプリケーションを開いて時間ベースのワンタイムパスコードを取得します。</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0185BD8-85FD-4E43-BFF9-D1165D47AC90}"/>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AFD78EFD-41EF-4C4C-A357-6555839B2B6F}"/>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4.コンピュータで、認証アプリケーションによって生成されたコードを入力して [検証] をクリックします。これで自分のアカウントに正常にログインできました。</a:t>
            </a:r>
          </a:p>
          <a:p>
            <a:endParaRPr lang="en-US" dirty="0"/>
          </a:p>
          <a:p>
            <a:endParaRPr lang="en-US" dirty="0"/>
          </a:p>
        </p:txBody>
      </p:sp>
      <p:pic>
        <p:nvPicPr>
          <p:cNvPr id="7" name="Picture 6" descr="Graphical user interface, application&#10;&#10;Description automatically generated">
            <a:extLst>
              <a:ext uri="{FF2B5EF4-FFF2-40B4-BE49-F238E27FC236}">
                <a16:creationId xmlns:a16="http://schemas.microsoft.com/office/drawing/2014/main" id="{9BDC9F13-28DB-B14A-B463-23DCBB92C91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81263" y="3300984"/>
            <a:ext cx="1853009" cy="3200400"/>
          </a:xfrm>
          <a:prstGeom prst="rect">
            <a:avLst/>
          </a:prstGeom>
        </p:spPr>
      </p:pic>
      <p:pic>
        <p:nvPicPr>
          <p:cNvPr id="8" name="Picture 7" descr="Graphical user interface, text, application, chat or text message&#10;&#10;Description automatically generated">
            <a:extLst>
              <a:ext uri="{FF2B5EF4-FFF2-40B4-BE49-F238E27FC236}">
                <a16:creationId xmlns:a16="http://schemas.microsoft.com/office/drawing/2014/main" id="{07AC109D-4BA4-3D40-962C-8F08E4C459E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36409" y="3300984"/>
            <a:ext cx="1613165" cy="3200400"/>
          </a:xfrm>
          <a:prstGeom prst="rect">
            <a:avLst/>
          </a:prstGeom>
        </p:spPr>
      </p:pic>
      <p:pic>
        <p:nvPicPr>
          <p:cNvPr id="9" name="Picture 8" descr="Graphical user interface, application&#10;&#10;Description automatically generated">
            <a:extLst>
              <a:ext uri="{FF2B5EF4-FFF2-40B4-BE49-F238E27FC236}">
                <a16:creationId xmlns:a16="http://schemas.microsoft.com/office/drawing/2014/main" id="{3D34CB5B-A814-BB49-9AA0-291DAF3B823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3485" y="3300984"/>
            <a:ext cx="1853009" cy="3200400"/>
          </a:xfrm>
          <a:prstGeom prst="rect">
            <a:avLst/>
          </a:prstGeom>
        </p:spPr>
      </p:pic>
      <p:sp>
        <p:nvSpPr>
          <p:cNvPr id="10" name="Title 1">
            <a:extLst>
              <a:ext uri="{FF2B5EF4-FFF2-40B4-BE49-F238E27FC236}">
                <a16:creationId xmlns:a16="http://schemas.microsoft.com/office/drawing/2014/main" id="{20E061C9-BBD4-0340-95EA-7E5EA01E0974}"/>
              </a:ext>
            </a:extLst>
          </p:cNvPr>
          <p:cNvSpPr>
            <a:spLocks noGrp="1"/>
          </p:cNvSpPr>
          <p:nvPr>
            <p:ph type="title"/>
          </p:nvPr>
        </p:nvSpPr>
        <p:spPr>
          <a:xfrm>
            <a:off x="571412" y="664581"/>
            <a:ext cx="11046000" cy="553530"/>
          </a:xfrm>
        </p:spPr>
        <p:txBody>
          <a:bodyPr/>
          <a:lstStyle/>
          <a:p>
            <a:r>
              <a:rPr lang="ja-JP" sz="2800"/>
              <a:t>サードパーティ認証アプリケーション: ログイン</a:t>
            </a:r>
          </a:p>
        </p:txBody>
      </p:sp>
      <p:sp>
        <p:nvSpPr>
          <p:cNvPr id="11" name="Text Placeholder 3">
            <a:extLst>
              <a:ext uri="{FF2B5EF4-FFF2-40B4-BE49-F238E27FC236}">
                <a16:creationId xmlns:a16="http://schemas.microsoft.com/office/drawing/2014/main" id="{CD028A02-DCC4-3444-9C4C-0804C89CDF78}"/>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ja-JP" dirty="0">
                <a:solidFill>
                  <a:srgbClr val="C00000"/>
                </a:solidFill>
                <a:latin typeface="Salesforce Sans" panose="020B0505020202020203" pitchFamily="34" charset="0"/>
                <a:cs typeface="Times New Roman" panose="02020603050405020304" pitchFamily="18" charset="0"/>
              </a:rPr>
              <a:t>[すべての製品に共通]</a:t>
            </a:r>
          </a:p>
        </p:txBody>
      </p:sp>
      <p:sp>
        <p:nvSpPr>
          <p:cNvPr id="12" name="Rounded Rectangle 11">
            <a:extLst>
              <a:ext uri="{FF2B5EF4-FFF2-40B4-BE49-F238E27FC236}">
                <a16:creationId xmlns:a16="http://schemas.microsoft.com/office/drawing/2014/main" id="{8E90CEA5-906B-C54E-AFF3-3B86EF32C5B8}"/>
              </a:ext>
            </a:extLst>
          </p:cNvPr>
          <p:cNvSpPr/>
          <p:nvPr/>
        </p:nvSpPr>
        <p:spPr>
          <a:xfrm>
            <a:off x="7073022" y="3919688"/>
            <a:ext cx="1339937" cy="5634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9855DE9D-B99D-2D42-B943-B955B3130754}"/>
              </a:ext>
            </a:extLst>
          </p:cNvPr>
          <p:cNvSpPr/>
          <p:nvPr/>
        </p:nvSpPr>
        <p:spPr>
          <a:xfrm>
            <a:off x="9777111" y="5253189"/>
            <a:ext cx="1703689" cy="372912"/>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843443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8" name="Google Shape;1208;p160"/>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09" name="Google Shape;1209;p160"/>
          <p:cNvSpPr txBox="1"/>
          <p:nvPr/>
        </p:nvSpPr>
        <p:spPr>
          <a:xfrm>
            <a:off x="571483" y="2081267"/>
            <a:ext cx="6015899" cy="1554900"/>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ja-JP" sz="1600" dirty="0">
                <a:solidFill>
                  <a:schemeClr val="accent2"/>
                </a:solidFill>
                <a:latin typeface="Salesforce Sans"/>
                <a:ea typeface="Salesforce Sans"/>
                <a:cs typeface="Salesforce Sans"/>
                <a:sym typeface="Salesforce Sans"/>
              </a:rPr>
              <a:t>そのまま使用できる - ソフトウェアのインストールが不要</a:t>
            </a:r>
          </a:p>
          <a:p>
            <a:pPr marL="609600" lvl="0" indent="-406400">
              <a:spcBef>
                <a:spcPts val="700"/>
              </a:spcBef>
              <a:buClr>
                <a:schemeClr val="accent2"/>
              </a:buClr>
              <a:buSzPts val="1600"/>
              <a:buFont typeface="Salesforce Sans"/>
              <a:buChar char="●"/>
            </a:pPr>
            <a:r>
              <a:rPr lang="ja-JP" sz="1600" dirty="0">
                <a:solidFill>
                  <a:schemeClr val="accent2"/>
                </a:solidFill>
                <a:latin typeface="Salesforce Sans"/>
                <a:ea typeface="Salesforce Sans"/>
                <a:cs typeface="Salesforce Sans"/>
                <a:sym typeface="Salesforce Sans"/>
              </a:rPr>
              <a:t>ユーザのアカウント一意の強力な公開鍵暗号化</a:t>
            </a:r>
          </a:p>
          <a:p>
            <a:pPr marL="609600" lvl="0" indent="-406400" algn="l" rtl="0">
              <a:spcBef>
                <a:spcPts val="700"/>
              </a:spcBef>
              <a:spcAft>
                <a:spcPts val="0"/>
              </a:spcAft>
              <a:buClr>
                <a:schemeClr val="accent2"/>
              </a:buClr>
              <a:buSzPts val="1600"/>
              <a:buFont typeface="Salesforce Sans"/>
              <a:buChar char="●"/>
            </a:pPr>
            <a:r>
              <a:rPr lang="ja-JP" sz="1600" dirty="0">
                <a:solidFill>
                  <a:schemeClr val="accent2"/>
                </a:solidFill>
                <a:latin typeface="Salesforce Sans"/>
                <a:ea typeface="Salesforce Sans"/>
                <a:cs typeface="Salesforce Sans"/>
                <a:sym typeface="Salesforce Sans"/>
              </a:rPr>
              <a:t>マルウェアや中間者 (man-in-the-middle) 攻撃を防御</a:t>
            </a:r>
          </a:p>
          <a:p>
            <a:pPr marL="609600" lvl="0" indent="0" algn="l" rtl="0">
              <a:spcBef>
                <a:spcPts val="700"/>
              </a:spcBef>
              <a:spcAft>
                <a:spcPts val="0"/>
              </a:spcAft>
              <a:buNone/>
            </a:pPr>
            <a:endParaRPr sz="1900" dirty="0">
              <a:solidFill>
                <a:schemeClr val="accent2"/>
              </a:solidFill>
              <a:latin typeface="Salesforce Sans"/>
              <a:ea typeface="Salesforce Sans"/>
              <a:cs typeface="Salesforce Sans"/>
              <a:sym typeface="Salesforce Sans"/>
            </a:endParaRPr>
          </a:p>
        </p:txBody>
      </p:sp>
      <p:sp>
        <p:nvSpPr>
          <p:cNvPr id="1210" name="Google Shape;1210;p160"/>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100" b="1">
                <a:solidFill>
                  <a:srgbClr val="205CA0"/>
                </a:solidFill>
                <a:latin typeface="Salesforce Sans"/>
                <a:ea typeface="Salesforce Sans"/>
                <a:cs typeface="Salesforce Sans"/>
                <a:sym typeface="Salesforce Sans"/>
              </a:rPr>
              <a:t>セキュリティキー</a:t>
            </a:r>
          </a:p>
        </p:txBody>
      </p:sp>
      <p:sp>
        <p:nvSpPr>
          <p:cNvPr id="1211" name="Google Shape;1211;p160"/>
          <p:cNvSpPr/>
          <p:nvPr/>
        </p:nvSpPr>
        <p:spPr>
          <a:xfrm>
            <a:off x="7076257" y="1274767"/>
            <a:ext cx="4530300" cy="4341300"/>
          </a:xfrm>
          <a:prstGeom prst="rect">
            <a:avLst/>
          </a:prstGeom>
          <a:solidFill>
            <a:schemeClr val="dk2"/>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1213" name="Google Shape;1213;p160"/>
          <p:cNvSpPr txBox="1"/>
          <p:nvPr/>
        </p:nvSpPr>
        <p:spPr>
          <a:xfrm>
            <a:off x="572883" y="3321639"/>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ja-JP" sz="1900" b="1" dirty="0">
                <a:solidFill>
                  <a:schemeClr val="dk1"/>
                </a:solidFill>
                <a:latin typeface="Salesforce Sans"/>
                <a:ea typeface="Salesforce Sans"/>
                <a:cs typeface="Salesforce Sans"/>
                <a:sym typeface="Salesforce Sans"/>
              </a:rPr>
              <a:t>セキュリティキーを使用したログインは簡単</a:t>
            </a:r>
          </a:p>
          <a:p>
            <a:pPr marL="609600" lvl="0" indent="-406400" algn="l" rtl="0">
              <a:lnSpc>
                <a:spcPct val="100000"/>
              </a:lnSpc>
              <a:spcBef>
                <a:spcPts val="700"/>
              </a:spcBef>
              <a:spcAft>
                <a:spcPts val="0"/>
              </a:spcAft>
              <a:buClr>
                <a:schemeClr val="accent2"/>
              </a:buClr>
              <a:buSzPts val="1600"/>
              <a:buFont typeface="+mj-lt"/>
              <a:buAutoNum type="arabicPeriod"/>
            </a:pPr>
            <a:r>
              <a:rPr lang="ja-JP" sz="1600" dirty="0">
                <a:solidFill>
                  <a:schemeClr val="accent2"/>
                </a:solidFill>
                <a:latin typeface="Salesforce Sans"/>
                <a:ea typeface="Salesforce Sans"/>
                <a:cs typeface="Salesforce Sans"/>
                <a:sym typeface="Salesforce Sans"/>
              </a:rPr>
              <a:t>セキュリティキーを PC に接続</a:t>
            </a:r>
          </a:p>
          <a:p>
            <a:pPr marL="609600" lvl="0" indent="-406400" algn="l" rtl="0">
              <a:lnSpc>
                <a:spcPct val="100000"/>
              </a:lnSpc>
              <a:spcBef>
                <a:spcPts val="700"/>
              </a:spcBef>
              <a:spcAft>
                <a:spcPts val="700"/>
              </a:spcAft>
              <a:buClr>
                <a:schemeClr val="accent2"/>
              </a:buClr>
              <a:buSzPts val="1600"/>
              <a:buFont typeface="+mj-lt"/>
              <a:buAutoNum type="arabicPeriod"/>
            </a:pPr>
            <a:r>
              <a:rPr lang="ja-JP" sz="1600" dirty="0">
                <a:solidFill>
                  <a:schemeClr val="accent2"/>
                </a:solidFill>
                <a:latin typeface="Salesforce Sans"/>
                <a:ea typeface="Salesforce Sans"/>
                <a:cs typeface="Salesforce Sans"/>
                <a:sym typeface="Salesforce Sans"/>
              </a:rPr>
              <a:t>キーのボタンを押して身元を確認</a:t>
            </a:r>
          </a:p>
        </p:txBody>
      </p:sp>
      <p:sp>
        <p:nvSpPr>
          <p:cNvPr id="1214" name="Google Shape;1214;p160"/>
          <p:cNvSpPr txBox="1"/>
          <p:nvPr/>
        </p:nvSpPr>
        <p:spPr>
          <a:xfrm>
            <a:off x="572884" y="4621605"/>
            <a:ext cx="6212700" cy="11967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ja-JP" sz="1600">
                <a:latin typeface="Salesforce Sans"/>
                <a:ea typeface="Salesforce Sans"/>
                <a:cs typeface="Salesforce Sans"/>
                <a:sym typeface="Salesforce Sans"/>
              </a:rPr>
              <a:t>Yubico の YubiKey や Google の Titan Key など、</a:t>
            </a:r>
            <a:r>
              <a:rPr lang="ja-JP" sz="1600">
                <a:solidFill>
                  <a:schemeClr val="hlink"/>
                </a:solidFill>
                <a:uFill>
                  <a:noFill/>
                </a:uFill>
                <a:latin typeface="Salesforce Sans"/>
                <a:ea typeface="Salesforce Sans"/>
                <a:cs typeface="Salesforce Sans"/>
                <a:sym typeface="Salesforce Sans"/>
                <a:hlinkClick r:id="rId3"/>
              </a:rPr>
              <a:t>FIDO U2F</a:t>
            </a:r>
            <a:r>
              <a:rPr lang="ja-JP" sz="1600">
                <a:solidFill>
                  <a:schemeClr val="accent2"/>
                </a:solidFill>
                <a:latin typeface="Salesforce Sans"/>
                <a:ea typeface="Salesforce Sans"/>
                <a:cs typeface="Salesforce Sans"/>
                <a:sym typeface="Salesforce Sans"/>
              </a:rPr>
              <a:t> または </a:t>
            </a:r>
            <a:r>
              <a:rPr lang="ja-JP" sz="1600">
                <a:solidFill>
                  <a:schemeClr val="hlink"/>
                </a:solidFill>
                <a:uFill>
                  <a:noFill/>
                </a:uFill>
                <a:latin typeface="Salesforce Sans"/>
                <a:ea typeface="Salesforce Sans"/>
                <a:cs typeface="Salesforce Sans"/>
                <a:sym typeface="Salesforce Sans"/>
                <a:hlinkClick r:id="rId4"/>
              </a:rPr>
              <a:t>WebAuthn (FIDO2)</a:t>
            </a:r>
            <a:r>
              <a:rPr lang="ja-JP" sz="1600">
                <a:solidFill>
                  <a:schemeClr val="accent2"/>
                </a:solidFill>
                <a:latin typeface="Salesforce Sans"/>
                <a:ea typeface="Salesforce Sans"/>
                <a:cs typeface="Salesforce Sans"/>
                <a:sym typeface="Salesforce Sans"/>
              </a:rPr>
              <a:t> </a:t>
            </a:r>
            <a:r>
              <a:rPr lang="ja-JP" sz="1600">
                <a:latin typeface="Salesforce Sans"/>
                <a:ea typeface="Salesforce Sans"/>
                <a:cs typeface="Salesforce Sans"/>
                <a:sym typeface="Salesforce Sans"/>
              </a:rPr>
              <a:t>標準に適合するセキュリティキーを使用してください。</a:t>
            </a:r>
            <a:r>
              <a:rPr lang="ja-JP" sz="1600" b="1">
                <a:solidFill>
                  <a:srgbClr val="59575C"/>
                </a:solidFill>
                <a:latin typeface="Salesforce Sans"/>
                <a:ea typeface="Salesforce Sans"/>
                <a:cs typeface="Salesforce Sans"/>
                <a:sym typeface="Salesforce Sans"/>
              </a:rPr>
              <a:t> </a:t>
            </a:r>
          </a:p>
          <a:p>
            <a:pPr marL="0" lvl="0" indent="0" algn="l" rtl="0">
              <a:spcBef>
                <a:spcPts val="1100"/>
              </a:spcBef>
              <a:spcAft>
                <a:spcPts val="0"/>
              </a:spcAft>
              <a:buNone/>
            </a:pPr>
            <a:endParaRPr sz="15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pic>
        <p:nvPicPr>
          <p:cNvPr id="1215" name="Google Shape;1215;p160"/>
          <p:cNvPicPr preferRelativeResize="0"/>
          <p:nvPr/>
        </p:nvPicPr>
        <p:blipFill>
          <a:blip r:embed="rId5">
            <a:alphaModFix/>
          </a:blip>
          <a:stretch>
            <a:fillRect/>
          </a:stretch>
        </p:blipFill>
        <p:spPr>
          <a:xfrm>
            <a:off x="9970937" y="633433"/>
            <a:ext cx="2022472" cy="1255140"/>
          </a:xfrm>
          <a:prstGeom prst="rect">
            <a:avLst/>
          </a:prstGeom>
          <a:noFill/>
          <a:ln>
            <a:noFill/>
          </a:ln>
          <a:effectLst>
            <a:outerShdw blurRad="57150" dist="19050" dir="5400000" algn="bl" rotWithShape="0">
              <a:srgbClr val="000000">
                <a:alpha val="50000"/>
              </a:srgbClr>
            </a:outerShdw>
          </a:effectLst>
        </p:spPr>
      </p:pic>
      <p:sp>
        <p:nvSpPr>
          <p:cNvPr id="1216" name="Google Shape;1216;p160"/>
          <p:cNvSpPr txBox="1"/>
          <p:nvPr/>
        </p:nvSpPr>
        <p:spPr>
          <a:xfrm>
            <a:off x="7478557" y="1793289"/>
            <a:ext cx="4128000" cy="3565755"/>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ja-JP" sz="1600" b="1" dirty="0">
                <a:solidFill>
                  <a:srgbClr val="FFFFFF"/>
                </a:solidFill>
                <a:latin typeface="Salesforce Sans"/>
                <a:ea typeface="Salesforce Sans"/>
                <a:cs typeface="Salesforce Sans"/>
                <a:sym typeface="Salesforce Sans"/>
              </a:rPr>
              <a:t>サポートされるフォームファクタ: </a:t>
            </a:r>
            <a:r>
              <a:rPr lang="ja-JP" sz="1600" dirty="0">
                <a:solidFill>
                  <a:srgbClr val="FFFFFF"/>
                </a:solidFill>
                <a:latin typeface="Salesforce Sans"/>
                <a:ea typeface="Salesforce Sans"/>
                <a:cs typeface="Salesforce Sans"/>
                <a:sym typeface="Salesforce Sans"/>
              </a:rPr>
              <a:t> </a:t>
            </a:r>
          </a:p>
          <a:p>
            <a:pPr marL="304800" lvl="0" indent="0" algn="l" rtl="0">
              <a:lnSpc>
                <a:spcPct val="115000"/>
              </a:lnSpc>
              <a:spcBef>
                <a:spcPts val="500"/>
              </a:spcBef>
              <a:spcAft>
                <a:spcPts val="0"/>
              </a:spcAft>
              <a:buNone/>
            </a:pPr>
            <a:r>
              <a:rPr lang="ja-JP" sz="1500" dirty="0">
                <a:solidFill>
                  <a:srgbClr val="FFFFFF"/>
                </a:solidFill>
                <a:latin typeface="Salesforce Sans"/>
                <a:ea typeface="Salesforce Sans"/>
                <a:cs typeface="Salesforce Sans"/>
                <a:sym typeface="Salesforce Sans"/>
              </a:rPr>
              <a:t>USB-A、USB-C、Lightning、NFC</a:t>
            </a:r>
          </a:p>
          <a:p>
            <a:pPr marL="0" lvl="0" indent="0" algn="l" rtl="0">
              <a:lnSpc>
                <a:spcPct val="115000"/>
              </a:lnSpc>
              <a:spcBef>
                <a:spcPts val="1300"/>
              </a:spcBef>
              <a:spcAft>
                <a:spcPts val="0"/>
              </a:spcAft>
              <a:buNone/>
            </a:pPr>
            <a:endParaRPr lang="en-US" sz="16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ja-JP" sz="1600" b="1" dirty="0">
                <a:solidFill>
                  <a:srgbClr val="FFFFFF"/>
                </a:solidFill>
                <a:latin typeface="Salesforce Sans"/>
                <a:ea typeface="Salesforce Sans"/>
                <a:cs typeface="Salesforce Sans"/>
                <a:sym typeface="Salesforce Sans"/>
              </a:rPr>
              <a:t>WebAuthn キーに対応するブラウザ:</a:t>
            </a:r>
          </a:p>
          <a:p>
            <a:pPr marL="304800" lvl="0" indent="0" algn="l" rtl="0">
              <a:lnSpc>
                <a:spcPct val="115000"/>
              </a:lnSpc>
              <a:spcBef>
                <a:spcPts val="500"/>
              </a:spcBef>
              <a:spcAft>
                <a:spcPts val="0"/>
              </a:spcAft>
              <a:buNone/>
            </a:pPr>
            <a:r>
              <a:rPr lang="ja-JP" sz="1500" dirty="0">
                <a:solidFill>
                  <a:srgbClr val="FFFFFF"/>
                </a:solidFill>
                <a:latin typeface="Salesforce Sans"/>
                <a:ea typeface="Salesforce Sans"/>
                <a:cs typeface="Salesforce Sans"/>
                <a:sym typeface="Salesforce Sans"/>
              </a:rPr>
              <a:t>Chrome、Edge、Firefox、Safari</a:t>
            </a:r>
          </a:p>
          <a:p>
            <a:pPr marL="0" lvl="0" indent="0" algn="l" rtl="0">
              <a:lnSpc>
                <a:spcPct val="115000"/>
              </a:lnSpc>
              <a:spcBef>
                <a:spcPts val="1300"/>
              </a:spcBef>
              <a:spcAft>
                <a:spcPts val="0"/>
              </a:spcAft>
              <a:buNone/>
            </a:pPr>
            <a:endParaRPr lang="en-US" sz="1600" b="1" dirty="0">
              <a:solidFill>
                <a:srgbClr val="FFFFFF"/>
              </a:solidFill>
              <a:latin typeface="Salesforce Sans"/>
              <a:ea typeface="Salesforce Sans"/>
              <a:cs typeface="Salesforce Sans"/>
              <a:sym typeface="Salesforce Sans"/>
            </a:endParaRPr>
          </a:p>
          <a:p>
            <a:pPr marL="0" lvl="0" indent="0" algn="l" rtl="0">
              <a:lnSpc>
                <a:spcPct val="115000"/>
              </a:lnSpc>
              <a:spcBef>
                <a:spcPts val="1300"/>
              </a:spcBef>
              <a:spcAft>
                <a:spcPts val="0"/>
              </a:spcAft>
              <a:buNone/>
            </a:pPr>
            <a:r>
              <a:rPr lang="ja-JP" sz="1600" b="1" dirty="0">
                <a:solidFill>
                  <a:srgbClr val="FFFFFF"/>
                </a:solidFill>
                <a:latin typeface="Salesforce Sans"/>
                <a:ea typeface="Salesforce Sans"/>
                <a:cs typeface="Salesforce Sans"/>
                <a:sym typeface="Salesforce Sans"/>
              </a:rPr>
              <a:t>U2F キーに対応するブラウザ:</a:t>
            </a:r>
          </a:p>
          <a:p>
            <a:pPr marL="304800" lvl="0" indent="0" algn="l" rtl="0">
              <a:lnSpc>
                <a:spcPct val="115000"/>
              </a:lnSpc>
              <a:spcBef>
                <a:spcPts val="500"/>
              </a:spcBef>
              <a:spcAft>
                <a:spcPts val="0"/>
              </a:spcAft>
              <a:buNone/>
            </a:pPr>
            <a:r>
              <a:rPr lang="ja-JP" sz="1500" dirty="0">
                <a:solidFill>
                  <a:srgbClr val="FFFFFF"/>
                </a:solidFill>
                <a:latin typeface="Salesforce Sans"/>
                <a:ea typeface="Salesforce Sans"/>
                <a:cs typeface="Salesforce Sans"/>
                <a:sym typeface="Salesforce Sans"/>
              </a:rPr>
              <a:t>Chrome バージョン 41 以上</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218" name="Google Shape;1218;p160"/>
          <p:cNvSpPr txBox="1"/>
          <p:nvPr/>
        </p:nvSpPr>
        <p:spPr>
          <a:xfrm>
            <a:off x="445151" y="1285700"/>
            <a:ext cx="6015900" cy="9900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ja-JP" sz="1900" b="1">
                <a:solidFill>
                  <a:schemeClr val="dk1"/>
                </a:solidFill>
                <a:latin typeface="Salesforce Sans"/>
                <a:ea typeface="Salesforce Sans"/>
                <a:cs typeface="Salesforce Sans"/>
                <a:sym typeface="Salesforce Sans"/>
              </a:rPr>
              <a:t>モバイルアプリケーションでの検証に使用できる使いやすいハードウェアソリューション</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80BEDCF-88F0-6B4B-91DF-A7631AA00BFF}"/>
              </a:ext>
            </a:extLst>
          </p:cNvPr>
          <p:cNvSpPr/>
          <p:nvPr/>
        </p:nvSpPr>
        <p:spPr>
          <a:xfrm>
            <a:off x="519792" y="1499616"/>
            <a:ext cx="2657039"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1.サポートされるブラウザで自分のアカウントにログインします。メールまたはテキストメッセージで送られて来たワンタイムパスコードで身元を検証するように要求される場合があります。</a:t>
            </a:r>
          </a:p>
          <a:p>
            <a:r>
              <a:rPr lang="ja-JP" dirty="0"/>
              <a:t> </a:t>
            </a:r>
          </a:p>
        </p:txBody>
      </p:sp>
      <p:sp>
        <p:nvSpPr>
          <p:cNvPr id="3" name="Rectangle 2">
            <a:extLst>
              <a:ext uri="{FF2B5EF4-FFF2-40B4-BE49-F238E27FC236}">
                <a16:creationId xmlns:a16="http://schemas.microsoft.com/office/drawing/2014/main" id="{D2E3C60A-44DD-DB41-820B-AAA292EBB5B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2.[Salesforce Authenticator を接続] 画面がデフォルトで表示されます。</a:t>
            </a:r>
            <a:r>
              <a:rPr lang="ja-JP" b="1"/>
              <a:t>[別の検証方法を選択]</a:t>
            </a:r>
            <a:r>
              <a:rPr lang="ja-JP"/>
              <a:t> をクリックします。 </a:t>
            </a:r>
          </a:p>
        </p:txBody>
      </p:sp>
      <p:sp>
        <p:nvSpPr>
          <p:cNvPr id="4" name="Rectangle 3">
            <a:extLst>
              <a:ext uri="{FF2B5EF4-FFF2-40B4-BE49-F238E27FC236}">
                <a16:creationId xmlns:a16="http://schemas.microsoft.com/office/drawing/2014/main" id="{51444215-69FD-9F44-A68B-01F23B7420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3.</a:t>
            </a:r>
            <a:r>
              <a:rPr lang="ja-JP" b="1" dirty="0"/>
              <a:t>[Universal Second Factor (U2F) キーを使用]</a:t>
            </a:r>
            <a:r>
              <a:rPr lang="ja-JP" dirty="0"/>
              <a:t> </a:t>
            </a:r>
            <a:br>
              <a:rPr lang="en-IE" altLang="ja-JP" dirty="0"/>
            </a:br>
            <a:r>
              <a:rPr lang="ja-JP" dirty="0"/>
              <a:t>を選択します。</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71A0166D-6B36-E74B-B329-546DE4B70039}"/>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03C1D1CB-4751-4740-9888-A7E893567D27}"/>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4.[セキュリティキーを登録] 画面が表示されます。セキュリティキーをコンピュータに登録します。ブラウザから要求されたら、キーのボタンを押します。</a:t>
            </a:r>
          </a:p>
        </p:txBody>
      </p:sp>
      <p:pic>
        <p:nvPicPr>
          <p:cNvPr id="7" name="Picture 6" descr="Graphical user interface, text&#10;&#10;Description automatically generated">
            <a:extLst>
              <a:ext uri="{FF2B5EF4-FFF2-40B4-BE49-F238E27FC236}">
                <a16:creationId xmlns:a16="http://schemas.microsoft.com/office/drawing/2014/main" id="{56C8E52D-BEF8-D147-A5F4-F6421BFF62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94691" y="3300984"/>
            <a:ext cx="1826154"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32B64569-1A4E-7F49-95F8-F7587AB2A0A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300984"/>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64123DE-B7C0-AB45-ABC3-34103A9BB7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47512" y="3300984"/>
            <a:ext cx="1866900" cy="3200400"/>
          </a:xfrm>
          <a:prstGeom prst="rect">
            <a:avLst/>
          </a:prstGeom>
        </p:spPr>
      </p:pic>
      <p:sp>
        <p:nvSpPr>
          <p:cNvPr id="10" name="Title 1">
            <a:extLst>
              <a:ext uri="{FF2B5EF4-FFF2-40B4-BE49-F238E27FC236}">
                <a16:creationId xmlns:a16="http://schemas.microsoft.com/office/drawing/2014/main" id="{8E97FE16-5EBC-0B42-9604-82C083A8B515}"/>
              </a:ext>
            </a:extLst>
          </p:cNvPr>
          <p:cNvSpPr>
            <a:spLocks noGrp="1"/>
          </p:cNvSpPr>
          <p:nvPr>
            <p:ph type="title"/>
          </p:nvPr>
        </p:nvSpPr>
        <p:spPr>
          <a:xfrm>
            <a:off x="571412" y="664581"/>
            <a:ext cx="11046000" cy="553530"/>
          </a:xfrm>
        </p:spPr>
        <p:txBody>
          <a:bodyPr/>
          <a:lstStyle/>
          <a:p>
            <a:r>
              <a:rPr lang="ja-JP" sz="2800"/>
              <a:t>セキュリティキー: キーの登録</a:t>
            </a:r>
          </a:p>
        </p:txBody>
      </p:sp>
      <p:sp>
        <p:nvSpPr>
          <p:cNvPr id="11" name="Text Placeholder 3">
            <a:extLst>
              <a:ext uri="{FF2B5EF4-FFF2-40B4-BE49-F238E27FC236}">
                <a16:creationId xmlns:a16="http://schemas.microsoft.com/office/drawing/2014/main" id="{13225F89-ABC0-6E49-9B7C-E81D9FD32E9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ja-JP" dirty="0">
                <a:solidFill>
                  <a:srgbClr val="C00000"/>
                </a:solidFill>
                <a:latin typeface="Salesforce Sans" panose="020B0505020202020203" pitchFamily="34" charset="0"/>
                <a:cs typeface="Times New Roman" panose="02020603050405020304" pitchFamily="18" charset="0"/>
              </a:rPr>
              <a:t>[Salesforce Platform 上に構築された製品の場合]</a:t>
            </a:r>
          </a:p>
        </p:txBody>
      </p:sp>
      <p:sp>
        <p:nvSpPr>
          <p:cNvPr id="12" name="Rounded Rectangle 11">
            <a:extLst>
              <a:ext uri="{FF2B5EF4-FFF2-40B4-BE49-F238E27FC236}">
                <a16:creationId xmlns:a16="http://schemas.microsoft.com/office/drawing/2014/main" id="{DE30581C-7805-D549-B7E5-DC59EF0FDC9A}"/>
              </a:ext>
            </a:extLst>
          </p:cNvPr>
          <p:cNvSpPr/>
          <p:nvPr/>
        </p:nvSpPr>
        <p:spPr>
          <a:xfrm>
            <a:off x="3945491" y="6289021"/>
            <a:ext cx="1339937" cy="1498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6DCC93C6-6063-3840-BB1F-92C6CF73E728}"/>
              </a:ext>
            </a:extLst>
          </p:cNvPr>
          <p:cNvSpPr/>
          <p:nvPr/>
        </p:nvSpPr>
        <p:spPr>
          <a:xfrm>
            <a:off x="6879474" y="4406900"/>
            <a:ext cx="1439026" cy="2032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7767968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2557B22-877F-5D47-9DDD-162939026BD4}"/>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5.セキュリティキーが登録されたら </a:t>
            </a:r>
            <a:r>
              <a:rPr lang="ja-JP" b="1"/>
              <a:t>[続行]</a:t>
            </a:r>
            <a:r>
              <a:rPr lang="ja-JP"/>
              <a:t> をクリックします。 </a:t>
            </a:r>
          </a:p>
          <a:p>
            <a:r>
              <a:rPr lang="ja-JP"/>
              <a:t> </a:t>
            </a:r>
          </a:p>
        </p:txBody>
      </p:sp>
      <p:sp>
        <p:nvSpPr>
          <p:cNvPr id="16" name="Rectangle 15">
            <a:extLst>
              <a:ext uri="{FF2B5EF4-FFF2-40B4-BE49-F238E27FC236}">
                <a16:creationId xmlns:a16="http://schemas.microsoft.com/office/drawing/2014/main" id="{697CDAA9-621B-3948-A9A1-5D21739A4A74}"/>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6.これで完了です。セキュリティキーを自分のアカウントに接続できましたので、ログインを完了します。</a:t>
            </a:r>
          </a:p>
          <a:p>
            <a:pPr algn="ctr"/>
            <a:endParaRPr lang="en-US" dirty="0"/>
          </a:p>
        </p:txBody>
      </p:sp>
      <p:pic>
        <p:nvPicPr>
          <p:cNvPr id="17" name="Picture 16" descr="Graphical user interface, application, Teams&#10;&#10;Description automatically generated">
            <a:extLst>
              <a:ext uri="{FF2B5EF4-FFF2-40B4-BE49-F238E27FC236}">
                <a16:creationId xmlns:a16="http://schemas.microsoft.com/office/drawing/2014/main" id="{1C18A644-94A3-9F45-B524-42D8A2042C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0806" y="3300984"/>
            <a:ext cx="1866900" cy="3200400"/>
          </a:xfrm>
          <a:prstGeom prst="rect">
            <a:avLst/>
          </a:prstGeom>
        </p:spPr>
      </p:pic>
      <p:pic>
        <p:nvPicPr>
          <p:cNvPr id="18" name="Picture 17" descr="A picture containing text, monitor, electronics, computer&#10;&#10;Description automatically generated">
            <a:extLst>
              <a:ext uri="{FF2B5EF4-FFF2-40B4-BE49-F238E27FC236}">
                <a16:creationId xmlns:a16="http://schemas.microsoft.com/office/drawing/2014/main" id="{EA3246FB-0EE2-DA4D-AF29-C4F7C94CBA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19" name="Title 1">
            <a:extLst>
              <a:ext uri="{FF2B5EF4-FFF2-40B4-BE49-F238E27FC236}">
                <a16:creationId xmlns:a16="http://schemas.microsoft.com/office/drawing/2014/main" id="{3BEB7BC1-C758-6345-99F6-9635E5C23E94}"/>
              </a:ext>
            </a:extLst>
          </p:cNvPr>
          <p:cNvSpPr>
            <a:spLocks noGrp="1"/>
          </p:cNvSpPr>
          <p:nvPr>
            <p:ph type="title"/>
          </p:nvPr>
        </p:nvSpPr>
        <p:spPr>
          <a:xfrm>
            <a:off x="571412" y="664581"/>
            <a:ext cx="11046000" cy="553530"/>
          </a:xfrm>
        </p:spPr>
        <p:txBody>
          <a:bodyPr/>
          <a:lstStyle/>
          <a:p>
            <a:r>
              <a:rPr lang="ja-JP" sz="2800" dirty="0"/>
              <a:t>セキュリティキー: キーの登録</a:t>
            </a:r>
            <a:r>
              <a:rPr lang="ja-JP" dirty="0"/>
              <a:t> </a:t>
            </a:r>
            <a:r>
              <a:rPr lang="ja-JP" sz="1600" dirty="0"/>
              <a:t>続き</a:t>
            </a:r>
          </a:p>
        </p:txBody>
      </p:sp>
    </p:spTree>
    <p:extLst>
      <p:ext uri="{BB962C8B-B14F-4D97-AF65-F5344CB8AC3E}">
        <p14:creationId xmlns:p14="http://schemas.microsoft.com/office/powerpoint/2010/main" val="17343343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6604783-9455-2A40-8CB8-FA6762D85360}"/>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1.サポートされるブラウザでアカウントにログインします。メールまたはテキストメッセージで送られて来たワンタイムパスコードで身元を検証するように要求される場合があります。 </a:t>
            </a:r>
          </a:p>
        </p:txBody>
      </p:sp>
      <p:sp>
        <p:nvSpPr>
          <p:cNvPr id="3" name="Rectangle 2">
            <a:extLst>
              <a:ext uri="{FF2B5EF4-FFF2-40B4-BE49-F238E27FC236}">
                <a16:creationId xmlns:a16="http://schemas.microsoft.com/office/drawing/2014/main" id="{33CE4F9D-1370-0E40-907E-9EA1C89689A9}"/>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2.検証方法のリストから </a:t>
            </a:r>
            <a:r>
              <a:rPr lang="ja-JP" b="1"/>
              <a:t>[セキュリティキー]</a:t>
            </a:r>
            <a:r>
              <a:rPr lang="ja-JP"/>
              <a:t> を選択します。</a:t>
            </a:r>
          </a:p>
          <a:p>
            <a:pPr algn="ctr"/>
            <a:endParaRPr lang="en-US" dirty="0"/>
          </a:p>
        </p:txBody>
      </p:sp>
      <p:sp>
        <p:nvSpPr>
          <p:cNvPr id="4" name="Rectangle 3">
            <a:extLst>
              <a:ext uri="{FF2B5EF4-FFF2-40B4-BE49-F238E27FC236}">
                <a16:creationId xmlns:a16="http://schemas.microsoft.com/office/drawing/2014/main" id="{CF78D527-BED5-5F4A-83EB-EE36804C6B8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3.セキュリティキーをコンピュータに接続し、</a:t>
            </a:r>
            <a:r>
              <a:rPr lang="ja-JP" b="1"/>
              <a:t>[登録]</a:t>
            </a:r>
            <a:r>
              <a:rPr lang="ja-JP"/>
              <a:t> をクリックします。</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559056CB-AD99-B045-A20A-2CB6E44BAD16}"/>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246FAE7A-9441-4A45-BA36-6AFDC4EB52D0}"/>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4.ブラウザから要求されたら、セキュリティキーのボタンを押します。</a:t>
            </a:r>
          </a:p>
          <a:p>
            <a:endParaRPr lang="en-US" dirty="0"/>
          </a:p>
        </p:txBody>
      </p:sp>
      <p:pic>
        <p:nvPicPr>
          <p:cNvPr id="7" name="Picture 6">
            <a:extLst>
              <a:ext uri="{FF2B5EF4-FFF2-40B4-BE49-F238E27FC236}">
                <a16:creationId xmlns:a16="http://schemas.microsoft.com/office/drawing/2014/main" id="{4EF9824F-F952-3F40-8C4C-577E2F30759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40968" y="3300984"/>
            <a:ext cx="2133600" cy="3200400"/>
          </a:xfrm>
          <a:prstGeom prst="rect">
            <a:avLst/>
          </a:prstGeom>
        </p:spPr>
      </p:pic>
      <p:pic>
        <p:nvPicPr>
          <p:cNvPr id="8" name="Picture 7" descr="Graphical user interface, text, application, Teams&#10;&#10;Description automatically generated">
            <a:extLst>
              <a:ext uri="{FF2B5EF4-FFF2-40B4-BE49-F238E27FC236}">
                <a16:creationId xmlns:a16="http://schemas.microsoft.com/office/drawing/2014/main" id="{0D82F90D-7CCF-894D-A080-DC67DE149E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09542" y="3343163"/>
            <a:ext cx="1866900"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04ADD9D-FB4B-504F-9D2C-0F771C84ED8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9639" y="3300984"/>
            <a:ext cx="1866900" cy="3200400"/>
          </a:xfrm>
          <a:prstGeom prst="rect">
            <a:avLst/>
          </a:prstGeom>
        </p:spPr>
      </p:pic>
      <p:sp>
        <p:nvSpPr>
          <p:cNvPr id="10" name="Title 1">
            <a:extLst>
              <a:ext uri="{FF2B5EF4-FFF2-40B4-BE49-F238E27FC236}">
                <a16:creationId xmlns:a16="http://schemas.microsoft.com/office/drawing/2014/main" id="{839F0621-B9AB-4B46-850C-CB7D9BC34D84}"/>
              </a:ext>
            </a:extLst>
          </p:cNvPr>
          <p:cNvSpPr>
            <a:spLocks noGrp="1"/>
          </p:cNvSpPr>
          <p:nvPr>
            <p:ph type="title"/>
          </p:nvPr>
        </p:nvSpPr>
        <p:spPr>
          <a:xfrm>
            <a:off x="571412" y="664581"/>
            <a:ext cx="11046000" cy="553530"/>
          </a:xfrm>
        </p:spPr>
        <p:txBody>
          <a:bodyPr/>
          <a:lstStyle/>
          <a:p>
            <a:r>
              <a:rPr lang="ja-JP" sz="2800"/>
              <a:t>セキュリティキー: キーの登録</a:t>
            </a:r>
          </a:p>
        </p:txBody>
      </p:sp>
      <p:sp>
        <p:nvSpPr>
          <p:cNvPr id="11" name="Text Placeholder 3">
            <a:extLst>
              <a:ext uri="{FF2B5EF4-FFF2-40B4-BE49-F238E27FC236}">
                <a16:creationId xmlns:a16="http://schemas.microsoft.com/office/drawing/2014/main" id="{C5A75716-8B08-6543-B646-87DEAC91E41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ja-JP" dirty="0">
                <a:solidFill>
                  <a:srgbClr val="C00000"/>
                </a:solidFill>
                <a:latin typeface="Salesforce Sans" panose="020B0505020202020203" pitchFamily="34" charset="0"/>
                <a:cs typeface="Times New Roman" panose="02020603050405020304" pitchFamily="18" charset="0"/>
              </a:rPr>
              <a:t>[他の Salesforce 製品の場合]</a:t>
            </a:r>
          </a:p>
          <a:p>
            <a:endParaRPr lang="en-US" dirty="0">
              <a:solidFill>
                <a:srgbClr val="C00000"/>
              </a:solidFill>
              <a:latin typeface="Salesforce Sans" panose="020B0505020202020203" pitchFamily="34" charset="0"/>
            </a:endParaRPr>
          </a:p>
        </p:txBody>
      </p:sp>
      <p:sp>
        <p:nvSpPr>
          <p:cNvPr id="12" name="Rounded Rectangle 11">
            <a:extLst>
              <a:ext uri="{FF2B5EF4-FFF2-40B4-BE49-F238E27FC236}">
                <a16:creationId xmlns:a16="http://schemas.microsoft.com/office/drawing/2014/main" id="{EC8B6E7B-136E-0F41-B518-754C9B366FDB}"/>
              </a:ext>
            </a:extLst>
          </p:cNvPr>
          <p:cNvSpPr/>
          <p:nvPr/>
        </p:nvSpPr>
        <p:spPr>
          <a:xfrm>
            <a:off x="3920374" y="5107920"/>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4538781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A628967-F196-744F-AD51-DD02C25B0B8D}"/>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5.識別しやすいようにセキュリティキーに名前を付けてから </a:t>
            </a:r>
            <a:r>
              <a:rPr lang="ja-JP" b="1"/>
              <a:t>[完了]</a:t>
            </a:r>
            <a:r>
              <a:rPr lang="ja-JP"/>
              <a:t> をクリックします。</a:t>
            </a:r>
          </a:p>
          <a:p>
            <a:endParaRPr lang="en-US" dirty="0"/>
          </a:p>
          <a:p>
            <a:r>
              <a:rPr lang="ja-JP"/>
              <a:t> </a:t>
            </a:r>
          </a:p>
        </p:txBody>
      </p:sp>
      <p:sp>
        <p:nvSpPr>
          <p:cNvPr id="6" name="Rectangle 5">
            <a:extLst>
              <a:ext uri="{FF2B5EF4-FFF2-40B4-BE49-F238E27FC236}">
                <a16:creationId xmlns:a16="http://schemas.microsoft.com/office/drawing/2014/main" id="{0D0D50AC-E475-C14A-8F8B-03C6A9006FE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6.これで完了です。セキュリティキーを自分のアカウントに接続できましたので、ログインを完了します。</a:t>
            </a:r>
          </a:p>
        </p:txBody>
      </p:sp>
      <p:pic>
        <p:nvPicPr>
          <p:cNvPr id="7" name="Picture 6">
            <a:extLst>
              <a:ext uri="{FF2B5EF4-FFF2-40B4-BE49-F238E27FC236}">
                <a16:creationId xmlns:a16="http://schemas.microsoft.com/office/drawing/2014/main" id="{2BD39A0C-2319-5144-96C5-3BE89A70AA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19182" y="3300984"/>
            <a:ext cx="1870147"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90BCFFB8-1A59-1943-8E18-38C36A4973D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8524" y="4111042"/>
            <a:ext cx="2743200" cy="1580284"/>
          </a:xfrm>
          <a:prstGeom prst="rect">
            <a:avLst/>
          </a:prstGeom>
        </p:spPr>
      </p:pic>
      <p:sp>
        <p:nvSpPr>
          <p:cNvPr id="9" name="Title 1">
            <a:extLst>
              <a:ext uri="{FF2B5EF4-FFF2-40B4-BE49-F238E27FC236}">
                <a16:creationId xmlns:a16="http://schemas.microsoft.com/office/drawing/2014/main" id="{622817F0-B371-4C45-9D8A-6B4ED373D8EA}"/>
              </a:ext>
            </a:extLst>
          </p:cNvPr>
          <p:cNvSpPr>
            <a:spLocks noGrp="1"/>
          </p:cNvSpPr>
          <p:nvPr>
            <p:ph type="title"/>
          </p:nvPr>
        </p:nvSpPr>
        <p:spPr>
          <a:xfrm>
            <a:off x="571412" y="664581"/>
            <a:ext cx="11046000" cy="553530"/>
          </a:xfrm>
        </p:spPr>
        <p:txBody>
          <a:bodyPr/>
          <a:lstStyle/>
          <a:p>
            <a:r>
              <a:rPr lang="ja-JP" sz="2800" dirty="0"/>
              <a:t>セキュリティキー: キーの登録</a:t>
            </a:r>
            <a:r>
              <a:rPr lang="ja-JP" dirty="0"/>
              <a:t> </a:t>
            </a:r>
            <a:r>
              <a:rPr lang="ja-JP" sz="1600" dirty="0"/>
              <a:t>続き</a:t>
            </a:r>
          </a:p>
        </p:txBody>
      </p:sp>
    </p:spTree>
    <p:extLst>
      <p:ext uri="{BB962C8B-B14F-4D97-AF65-F5344CB8AC3E}">
        <p14:creationId xmlns:p14="http://schemas.microsoft.com/office/powerpoint/2010/main" val="12292841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5BAAAA4-1AA0-EF4C-9728-ABD4DB126049}"/>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1.サポートされるブラウザで、ログイン画面に移動し、通常どおりユーザ名とパスワードを入力します。</a:t>
            </a:r>
          </a:p>
          <a:p>
            <a:pPr algn="ctr"/>
            <a:r>
              <a:rPr lang="ja-JP"/>
              <a:t> </a:t>
            </a:r>
          </a:p>
        </p:txBody>
      </p:sp>
      <p:sp>
        <p:nvSpPr>
          <p:cNvPr id="3" name="Rectangle 2">
            <a:extLst>
              <a:ext uri="{FF2B5EF4-FFF2-40B4-BE49-F238E27FC236}">
                <a16:creationId xmlns:a16="http://schemas.microsoft.com/office/drawing/2014/main" id="{270A20C4-36AB-AC41-A4F7-3FDF6F23C82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2.セキュリティキーを挿入するように要求されます。 </a:t>
            </a:r>
          </a:p>
        </p:txBody>
      </p:sp>
      <p:sp>
        <p:nvSpPr>
          <p:cNvPr id="4" name="Rectangle 3">
            <a:extLst>
              <a:ext uri="{FF2B5EF4-FFF2-40B4-BE49-F238E27FC236}">
                <a16:creationId xmlns:a16="http://schemas.microsoft.com/office/drawing/2014/main" id="{4EE95498-0877-0E4E-943B-46DEE2320C3E}"/>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3.セキュリティキーをコンピュータに登録します。ブラウザから要求されたら、セキュリティキーのボタンを押します。</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032CF790-9346-3E4A-9BCC-C0DF4C78ECDE}"/>
              </a:ext>
            </a:extLst>
          </p:cNvPr>
          <p:cNvPicPr>
            <a:picLocks noChangeAspect="1"/>
          </p:cNvPicPr>
          <p:nvPr/>
        </p:nvPicPr>
        <p:blipFill>
          <a:blip r:embed="rId3"/>
          <a:stretch>
            <a:fillRect/>
          </a:stretch>
        </p:blipFill>
        <p:spPr>
          <a:xfrm>
            <a:off x="602286" y="3304105"/>
            <a:ext cx="2503940" cy="3200400"/>
          </a:xfrm>
          <a:prstGeom prst="rect">
            <a:avLst/>
          </a:prstGeom>
        </p:spPr>
      </p:pic>
      <p:sp>
        <p:nvSpPr>
          <p:cNvPr id="6" name="Rectangle 5">
            <a:extLst>
              <a:ext uri="{FF2B5EF4-FFF2-40B4-BE49-F238E27FC236}">
                <a16:creationId xmlns:a16="http://schemas.microsoft.com/office/drawing/2014/main" id="{8C0BAE92-5D9C-1B4F-A249-E040F43EF6EE}"/>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4.これで自分のアカウントに正常にログインできました。</a:t>
            </a:r>
          </a:p>
          <a:p>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E94B62EC-9C86-DB46-8F70-B81F344E633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4318" y="3304105"/>
            <a:ext cx="1866900" cy="3200400"/>
          </a:xfrm>
          <a:prstGeom prst="rect">
            <a:avLst/>
          </a:prstGeom>
        </p:spPr>
      </p:pic>
      <p:pic>
        <p:nvPicPr>
          <p:cNvPr id="8" name="Picture 7" descr="Icon&#10;&#10;Description automatically generated">
            <a:extLst>
              <a:ext uri="{FF2B5EF4-FFF2-40B4-BE49-F238E27FC236}">
                <a16:creationId xmlns:a16="http://schemas.microsoft.com/office/drawing/2014/main" id="{B65AA378-4632-CF49-A7D6-77AC0CDBBB5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51452" y="3989905"/>
            <a:ext cx="1783080" cy="18288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603D4F9F-7BA4-8E46-B997-97BBF1932A8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4163"/>
            <a:ext cx="2743200" cy="1580284"/>
          </a:xfrm>
          <a:prstGeom prst="rect">
            <a:avLst/>
          </a:prstGeom>
        </p:spPr>
      </p:pic>
      <p:sp>
        <p:nvSpPr>
          <p:cNvPr id="10" name="Title 1">
            <a:extLst>
              <a:ext uri="{FF2B5EF4-FFF2-40B4-BE49-F238E27FC236}">
                <a16:creationId xmlns:a16="http://schemas.microsoft.com/office/drawing/2014/main" id="{233C7ABE-C76C-1248-AD14-0F91A946A63D}"/>
              </a:ext>
            </a:extLst>
          </p:cNvPr>
          <p:cNvSpPr>
            <a:spLocks noGrp="1"/>
          </p:cNvSpPr>
          <p:nvPr>
            <p:ph type="title"/>
          </p:nvPr>
        </p:nvSpPr>
        <p:spPr>
          <a:xfrm>
            <a:off x="571412" y="664581"/>
            <a:ext cx="11046000" cy="553530"/>
          </a:xfrm>
        </p:spPr>
        <p:txBody>
          <a:bodyPr/>
          <a:lstStyle/>
          <a:p>
            <a:r>
              <a:rPr lang="ja-JP" sz="2800"/>
              <a:t>セキュリティキー: ログイン</a:t>
            </a:r>
          </a:p>
        </p:txBody>
      </p:sp>
      <p:sp>
        <p:nvSpPr>
          <p:cNvPr id="11" name="Text Placeholder 3">
            <a:extLst>
              <a:ext uri="{FF2B5EF4-FFF2-40B4-BE49-F238E27FC236}">
                <a16:creationId xmlns:a16="http://schemas.microsoft.com/office/drawing/2014/main" id="{46B5100A-4143-294F-8A03-03983B73F1B4}"/>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ja-JP" dirty="0">
                <a:solidFill>
                  <a:srgbClr val="C00000"/>
                </a:solidFill>
                <a:latin typeface="Salesforce Sans" panose="020B0505020202020203" pitchFamily="34" charset="0"/>
                <a:cs typeface="Times New Roman" panose="02020603050405020304" pitchFamily="18" charset="0"/>
              </a:rPr>
              <a:t>[Salesforce Platform 上に構築された製品の場合]</a:t>
            </a:r>
          </a:p>
        </p:txBody>
      </p:sp>
    </p:spTree>
    <p:extLst>
      <p:ext uri="{BB962C8B-B14F-4D97-AF65-F5344CB8AC3E}">
        <p14:creationId xmlns:p14="http://schemas.microsoft.com/office/powerpoint/2010/main" val="1054252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F5BA184-5D3B-3648-9E8C-885B95D63DC1}"/>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1.サポートされるブラウザで、ログイン画面に移動し、通常どおりユーザ名とパスワードを入力します。</a:t>
            </a:r>
          </a:p>
          <a:p>
            <a:pPr algn="ctr"/>
            <a:r>
              <a:rPr lang="ja-JP"/>
              <a:t> </a:t>
            </a:r>
          </a:p>
        </p:txBody>
      </p:sp>
      <p:sp>
        <p:nvSpPr>
          <p:cNvPr id="3" name="Rectangle 2">
            <a:extLst>
              <a:ext uri="{FF2B5EF4-FFF2-40B4-BE49-F238E27FC236}">
                <a16:creationId xmlns:a16="http://schemas.microsoft.com/office/drawing/2014/main" id="{531FEFFA-DE16-C847-B3B3-119F08963DA3}"/>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2.自分のアカウントに登録したセキュリティキーをコンピュータに接続して </a:t>
            </a:r>
            <a:r>
              <a:rPr lang="ja-JP" b="1"/>
              <a:t>[検証]</a:t>
            </a:r>
            <a:r>
              <a:rPr lang="ja-JP"/>
              <a:t> をクリックします。 </a:t>
            </a:r>
          </a:p>
        </p:txBody>
      </p:sp>
      <p:sp>
        <p:nvSpPr>
          <p:cNvPr id="4" name="Rectangle 3">
            <a:extLst>
              <a:ext uri="{FF2B5EF4-FFF2-40B4-BE49-F238E27FC236}">
                <a16:creationId xmlns:a16="http://schemas.microsoft.com/office/drawing/2014/main" id="{686AEB51-3F2D-AE4B-95F9-3B567D6BE532}"/>
              </a:ext>
            </a:extLst>
          </p:cNvPr>
          <p:cNvSpPr/>
          <p:nvPr/>
        </p:nvSpPr>
        <p:spPr>
          <a:xfrm>
            <a:off x="6455664" y="1499616"/>
            <a:ext cx="2578608"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3.ブラウザから要求されたら、セキュリティキーのボタンを押します。</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F6772C13-EB65-2745-B66C-6D230E5A62FE}"/>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67D35A51-F2DC-8543-A953-0FB2AD19AD4B}"/>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4.これで自分のアカウントに正常にログインできました。</a:t>
            </a:r>
          </a:p>
          <a:p>
            <a:endParaRPr lang="en-US" dirty="0"/>
          </a:p>
        </p:txBody>
      </p:sp>
      <p:pic>
        <p:nvPicPr>
          <p:cNvPr id="7" name="Picture 6">
            <a:extLst>
              <a:ext uri="{FF2B5EF4-FFF2-40B4-BE49-F238E27FC236}">
                <a16:creationId xmlns:a16="http://schemas.microsoft.com/office/drawing/2014/main" id="{7247192C-23CF-B04D-A147-065076F60CC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72694" y="3300984"/>
            <a:ext cx="1870147"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FC4F803-FF78-E744-BB6A-BB26E30A58D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1518" y="3300984"/>
            <a:ext cx="1866900" cy="3200400"/>
          </a:xfrm>
          <a:prstGeom prst="rect">
            <a:avLst/>
          </a:prstGeom>
        </p:spPr>
      </p:pic>
      <p:pic>
        <p:nvPicPr>
          <p:cNvPr id="9" name="Picture 8" descr="A picture containing text, monitor, electronics, computer&#10;&#10;Description automatically generated">
            <a:extLst>
              <a:ext uri="{FF2B5EF4-FFF2-40B4-BE49-F238E27FC236}">
                <a16:creationId xmlns:a16="http://schemas.microsoft.com/office/drawing/2014/main" id="{54FE7CA7-C8B8-534D-BCCA-7FDAC8B85D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09362" y="4111042"/>
            <a:ext cx="2743200" cy="1580284"/>
          </a:xfrm>
          <a:prstGeom prst="rect">
            <a:avLst/>
          </a:prstGeom>
        </p:spPr>
      </p:pic>
      <p:sp>
        <p:nvSpPr>
          <p:cNvPr id="10" name="Title 1">
            <a:extLst>
              <a:ext uri="{FF2B5EF4-FFF2-40B4-BE49-F238E27FC236}">
                <a16:creationId xmlns:a16="http://schemas.microsoft.com/office/drawing/2014/main" id="{C3A0AD5F-A030-F049-BFA3-7DFB0E66064D}"/>
              </a:ext>
            </a:extLst>
          </p:cNvPr>
          <p:cNvSpPr>
            <a:spLocks noGrp="1"/>
          </p:cNvSpPr>
          <p:nvPr>
            <p:ph type="title"/>
          </p:nvPr>
        </p:nvSpPr>
        <p:spPr>
          <a:xfrm>
            <a:off x="571412" y="664581"/>
            <a:ext cx="11046000" cy="553530"/>
          </a:xfrm>
        </p:spPr>
        <p:txBody>
          <a:bodyPr/>
          <a:lstStyle/>
          <a:p>
            <a:r>
              <a:rPr lang="ja-JP" sz="2800"/>
              <a:t>セキュリティキー: ログイン</a:t>
            </a:r>
          </a:p>
        </p:txBody>
      </p:sp>
      <p:sp>
        <p:nvSpPr>
          <p:cNvPr id="11" name="Text Placeholder 3">
            <a:extLst>
              <a:ext uri="{FF2B5EF4-FFF2-40B4-BE49-F238E27FC236}">
                <a16:creationId xmlns:a16="http://schemas.microsoft.com/office/drawing/2014/main" id="{C551CFEA-251D-0C47-A076-19A935EA7B29}"/>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ja-JP" dirty="0">
                <a:solidFill>
                  <a:srgbClr val="C00000"/>
                </a:solidFill>
                <a:latin typeface="Salesforce Sans" panose="020B0505020202020203" pitchFamily="34" charset="0"/>
                <a:cs typeface="Times New Roman" panose="02020603050405020304" pitchFamily="18" charset="0"/>
              </a:rPr>
              <a:t>[他の Salesforce 製品の場合]</a:t>
            </a:r>
          </a:p>
        </p:txBody>
      </p:sp>
    </p:spTree>
    <p:extLst>
      <p:ext uri="{BB962C8B-B14F-4D97-AF65-F5344CB8AC3E}">
        <p14:creationId xmlns:p14="http://schemas.microsoft.com/office/powerpoint/2010/main" val="3032799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7"/>
        <p:cNvGrpSpPr/>
        <p:nvPr/>
      </p:nvGrpSpPr>
      <p:grpSpPr>
        <a:xfrm>
          <a:off x="0" y="0"/>
          <a:ext cx="0" cy="0"/>
          <a:chOff x="0" y="0"/>
          <a:chExt cx="0" cy="0"/>
        </a:xfrm>
      </p:grpSpPr>
      <p:sp>
        <p:nvSpPr>
          <p:cNvPr id="1088" name="Google Shape;1088;p155"/>
          <p:cNvSpPr txBox="1">
            <a:spLocks noGrp="1"/>
          </p:cNvSpPr>
          <p:nvPr>
            <p:ph type="title"/>
          </p:nvPr>
        </p:nvSpPr>
        <p:spPr>
          <a:xfrm>
            <a:off x="428740" y="2508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a:t>ビジネスのセキュリティを強化</a:t>
            </a:r>
          </a:p>
        </p:txBody>
      </p:sp>
      <p:sp>
        <p:nvSpPr>
          <p:cNvPr id="1089" name="Google Shape;1089;p155"/>
          <p:cNvSpPr txBox="1">
            <a:spLocks noGrp="1"/>
          </p:cNvSpPr>
          <p:nvPr>
            <p:ph type="body" idx="2"/>
          </p:nvPr>
        </p:nvSpPr>
        <p:spPr>
          <a:xfrm>
            <a:off x="428756" y="1026100"/>
            <a:ext cx="10429744" cy="480978"/>
          </a:xfrm>
          <a:prstGeom prst="rect">
            <a:avLst/>
          </a:prstGeom>
        </p:spPr>
        <p:txBody>
          <a:bodyPr spcFirstLastPara="1" wrap="square" lIns="0" tIns="0" rIns="0" bIns="0" anchor="t" anchorCtr="0">
            <a:noAutofit/>
          </a:bodyPr>
          <a:lstStyle/>
          <a:p>
            <a:pPr marL="0" lvl="0" indent="0" algn="l" rtl="0">
              <a:spcBef>
                <a:spcPts val="0"/>
              </a:spcBef>
              <a:spcAft>
                <a:spcPts val="300"/>
              </a:spcAft>
              <a:buNone/>
            </a:pPr>
            <a:r>
              <a:rPr lang="ja-JP"/>
              <a:t>多要素認証 (MFA) で Salesforce ユーザアカウントを保護。</a:t>
            </a:r>
          </a:p>
        </p:txBody>
      </p:sp>
      <p:sp>
        <p:nvSpPr>
          <p:cNvPr id="1090" name="Google Shape;1090;p155"/>
          <p:cNvSpPr txBox="1"/>
          <p:nvPr/>
        </p:nvSpPr>
        <p:spPr>
          <a:xfrm>
            <a:off x="715375" y="3868649"/>
            <a:ext cx="33852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ja-JP" sz="2400" b="1">
                <a:solidFill>
                  <a:srgbClr val="205CA0"/>
                </a:solidFill>
                <a:latin typeface="Salesforce Sans"/>
                <a:ea typeface="Salesforce Sans"/>
                <a:cs typeface="Salesforce Sans"/>
                <a:sym typeface="Salesforce Sans"/>
              </a:rPr>
              <a:t>知っていること</a:t>
            </a:r>
          </a:p>
          <a:p>
            <a:pPr marL="0" lvl="0" indent="0" algn="ctr" rtl="0">
              <a:spcBef>
                <a:spcPts val="300"/>
              </a:spcBef>
              <a:spcAft>
                <a:spcPts val="300"/>
              </a:spcAft>
              <a:buNone/>
            </a:pPr>
            <a:r>
              <a:rPr lang="ja-JP" sz="1900">
                <a:solidFill>
                  <a:srgbClr val="59575C"/>
                </a:solidFill>
                <a:latin typeface="Salesforce Sans"/>
                <a:ea typeface="Salesforce Sans"/>
                <a:cs typeface="Salesforce Sans"/>
                <a:sym typeface="Salesforce Sans"/>
              </a:rPr>
              <a:t>ログイン情報</a:t>
            </a:r>
          </a:p>
        </p:txBody>
      </p:sp>
      <p:sp>
        <p:nvSpPr>
          <p:cNvPr id="1091" name="Google Shape;1091;p155"/>
          <p:cNvSpPr/>
          <p:nvPr/>
        </p:nvSpPr>
        <p:spPr>
          <a:xfrm>
            <a:off x="4102553" y="2620575"/>
            <a:ext cx="658200" cy="658500"/>
          </a:xfrm>
          <a:prstGeom prst="mathPlus">
            <a:avLst>
              <a:gd name="adj1" fmla="val 2352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155"/>
          <p:cNvSpPr txBox="1"/>
          <p:nvPr/>
        </p:nvSpPr>
        <p:spPr>
          <a:xfrm>
            <a:off x="4670600" y="3868500"/>
            <a:ext cx="3017100" cy="15084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ja-JP" sz="2400" b="1" dirty="0">
                <a:solidFill>
                  <a:srgbClr val="205CA0"/>
                </a:solidFill>
                <a:latin typeface="Salesforce Sans"/>
                <a:ea typeface="Salesforce Sans"/>
                <a:cs typeface="Salesforce Sans"/>
                <a:sym typeface="Salesforce Sans"/>
              </a:rPr>
              <a:t>持っているもの</a:t>
            </a:r>
          </a:p>
          <a:p>
            <a:pPr marL="0" lvl="0" indent="0" algn="ctr" rtl="0">
              <a:spcBef>
                <a:spcPts val="300"/>
              </a:spcBef>
              <a:spcAft>
                <a:spcPts val="0"/>
              </a:spcAft>
              <a:buNone/>
            </a:pPr>
            <a:r>
              <a:rPr lang="ja-JP" sz="1900" dirty="0">
                <a:solidFill>
                  <a:schemeClr val="accent2"/>
                </a:solidFill>
                <a:latin typeface="Salesforce Sans"/>
                <a:ea typeface="Salesforce Sans"/>
                <a:cs typeface="Salesforce Sans"/>
                <a:sym typeface="Salesforce Sans"/>
              </a:rPr>
              <a:t>Authenticator</a:t>
            </a:r>
            <a:br>
              <a:rPr lang="en-IE" altLang="ja-JP" sz="1900" dirty="0">
                <a:solidFill>
                  <a:schemeClr val="accent2"/>
                </a:solidFill>
                <a:latin typeface="Salesforce Sans"/>
                <a:ea typeface="Salesforce Sans"/>
                <a:cs typeface="Salesforce Sans"/>
                <a:sym typeface="Salesforce Sans"/>
              </a:rPr>
            </a:br>
            <a:r>
              <a:rPr lang="ja-JP" sz="1900" dirty="0">
                <a:solidFill>
                  <a:schemeClr val="accent2"/>
                </a:solidFill>
                <a:latin typeface="Salesforce Sans"/>
                <a:ea typeface="Salesforce Sans"/>
                <a:cs typeface="Salesforce Sans"/>
                <a:sym typeface="Salesforce Sans"/>
              </a:rPr>
              <a:t>アプリケーション</a:t>
            </a:r>
          </a:p>
          <a:p>
            <a:pPr marL="0" lvl="0" indent="0" algn="ctr" rtl="0">
              <a:spcBef>
                <a:spcPts val="300"/>
              </a:spcBef>
              <a:spcAft>
                <a:spcPts val="0"/>
              </a:spcAft>
              <a:buNone/>
            </a:pPr>
            <a:r>
              <a:rPr lang="ja-JP" sz="1900" dirty="0">
                <a:solidFill>
                  <a:schemeClr val="accent2"/>
                </a:solidFill>
                <a:latin typeface="Salesforce Sans"/>
                <a:ea typeface="Salesforce Sans"/>
                <a:cs typeface="Salesforce Sans"/>
                <a:sym typeface="Salesforce Sans"/>
              </a:rPr>
              <a:t> セキュリティキー</a:t>
            </a:r>
          </a:p>
          <a:p>
            <a:pPr marL="0" lvl="0" indent="0" algn="l" rtl="0">
              <a:spcBef>
                <a:spcPts val="300"/>
              </a:spcBef>
              <a:spcAft>
                <a:spcPts val="0"/>
              </a:spcAft>
              <a:buNone/>
            </a:pPr>
            <a:endParaRPr sz="1900" dirty="0">
              <a:solidFill>
                <a:srgbClr val="59575C"/>
              </a:solidFill>
              <a:latin typeface="Salesforce Sans"/>
              <a:ea typeface="Salesforce Sans"/>
              <a:cs typeface="Salesforce Sans"/>
              <a:sym typeface="Salesforce Sans"/>
            </a:endParaRPr>
          </a:p>
        </p:txBody>
      </p:sp>
      <p:sp>
        <p:nvSpPr>
          <p:cNvPr id="1093" name="Google Shape;1093;p155"/>
          <p:cNvSpPr/>
          <p:nvPr/>
        </p:nvSpPr>
        <p:spPr>
          <a:xfrm>
            <a:off x="7749962" y="2620575"/>
            <a:ext cx="658200" cy="658500"/>
          </a:xfrm>
          <a:prstGeom prst="rightArrow">
            <a:avLst>
              <a:gd name="adj1" fmla="val 50000"/>
              <a:gd name="adj2" fmla="val 50000"/>
            </a:avLst>
          </a:prstGeom>
          <a:solidFill>
            <a:srgbClr val="205CA0"/>
          </a:solidFill>
          <a:ln w="9525" cap="flat" cmpd="sng">
            <a:solidFill>
              <a:srgbClr val="3EA1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94" name="Google Shape;1094;p155"/>
          <p:cNvGrpSpPr/>
          <p:nvPr/>
        </p:nvGrpSpPr>
        <p:grpSpPr>
          <a:xfrm>
            <a:off x="541677" y="1936201"/>
            <a:ext cx="3657858" cy="2027618"/>
            <a:chOff x="579020" y="2521894"/>
            <a:chExt cx="2974352" cy="1648604"/>
          </a:xfrm>
        </p:grpSpPr>
        <p:pic>
          <p:nvPicPr>
            <p:cNvPr id="1095" name="Google Shape;1095;p155"/>
            <p:cNvPicPr preferRelativeResize="0"/>
            <p:nvPr/>
          </p:nvPicPr>
          <p:blipFill>
            <a:blip r:embed="rId3">
              <a:alphaModFix/>
            </a:blip>
            <a:stretch>
              <a:fillRect/>
            </a:stretch>
          </p:blipFill>
          <p:spPr>
            <a:xfrm>
              <a:off x="979862" y="2654050"/>
              <a:ext cx="2172674" cy="1286050"/>
            </a:xfrm>
            <a:prstGeom prst="rect">
              <a:avLst/>
            </a:prstGeom>
            <a:noFill/>
            <a:ln>
              <a:noFill/>
            </a:ln>
          </p:spPr>
        </p:pic>
        <p:grpSp>
          <p:nvGrpSpPr>
            <p:cNvPr id="1096" name="Google Shape;1096;p155"/>
            <p:cNvGrpSpPr/>
            <p:nvPr/>
          </p:nvGrpSpPr>
          <p:grpSpPr>
            <a:xfrm>
              <a:off x="579020" y="2521894"/>
              <a:ext cx="2974352" cy="1648604"/>
              <a:chOff x="310555" y="3851187"/>
              <a:chExt cx="4300682" cy="2383754"/>
            </a:xfrm>
          </p:grpSpPr>
          <p:pic>
            <p:nvPicPr>
              <p:cNvPr id="1097" name="Google Shape;1097;p155"/>
              <p:cNvPicPr preferRelativeResize="0"/>
              <p:nvPr/>
            </p:nvPicPr>
            <p:blipFill rotWithShape="1">
              <a:blip r:embed="rId4">
                <a:alphaModFix amt="84000"/>
              </a:blip>
              <a:srcRect/>
              <a:stretch/>
            </p:blipFill>
            <p:spPr>
              <a:xfrm>
                <a:off x="310555" y="5976625"/>
                <a:ext cx="4300682" cy="258316"/>
              </a:xfrm>
              <a:prstGeom prst="rect">
                <a:avLst/>
              </a:prstGeom>
              <a:noFill/>
              <a:ln>
                <a:noFill/>
              </a:ln>
            </p:spPr>
          </p:pic>
          <p:grpSp>
            <p:nvGrpSpPr>
              <p:cNvPr id="1098" name="Google Shape;1098;p155"/>
              <p:cNvGrpSpPr/>
              <p:nvPr/>
            </p:nvGrpSpPr>
            <p:grpSpPr>
              <a:xfrm>
                <a:off x="455499" y="3851187"/>
                <a:ext cx="3975729" cy="2269478"/>
                <a:chOff x="0" y="0"/>
                <a:chExt cx="7953048" cy="4539865"/>
              </a:xfrm>
            </p:grpSpPr>
            <p:pic>
              <p:nvPicPr>
                <p:cNvPr id="1099" name="Google Shape;1099;p155" descr="SafariBrowserBar.png"/>
                <p:cNvPicPr preferRelativeResize="0"/>
                <p:nvPr/>
              </p:nvPicPr>
              <p:blipFill rotWithShape="1">
                <a:blip r:embed="rId5">
                  <a:alphaModFix/>
                </a:blip>
                <a:srcRect/>
                <a:stretch/>
              </p:blipFill>
              <p:spPr>
                <a:xfrm>
                  <a:off x="913872" y="268942"/>
                  <a:ext cx="6125233" cy="127643"/>
                </a:xfrm>
                <a:prstGeom prst="rect">
                  <a:avLst/>
                </a:prstGeom>
                <a:noFill/>
                <a:ln>
                  <a:noFill/>
                </a:ln>
              </p:spPr>
            </p:pic>
            <p:pic>
              <p:nvPicPr>
                <p:cNvPr id="1100" name="Google Shape;1100;p155" descr="MacbookPro2018_Cutout.png"/>
                <p:cNvPicPr preferRelativeResize="0"/>
                <p:nvPr/>
              </p:nvPicPr>
              <p:blipFill rotWithShape="1">
                <a:blip r:embed="rId6">
                  <a:alphaModFix/>
                </a:blip>
                <a:srcRect/>
                <a:stretch/>
              </p:blipFill>
              <p:spPr>
                <a:xfrm>
                  <a:off x="0" y="0"/>
                  <a:ext cx="7953048" cy="4539865"/>
                </a:xfrm>
                <a:prstGeom prst="rect">
                  <a:avLst/>
                </a:prstGeom>
                <a:noFill/>
                <a:ln>
                  <a:noFill/>
                </a:ln>
              </p:spPr>
            </p:pic>
          </p:grpSp>
        </p:grpSp>
      </p:grpSp>
      <p:grpSp>
        <p:nvGrpSpPr>
          <p:cNvPr id="1101" name="Google Shape;1101;p155"/>
          <p:cNvGrpSpPr/>
          <p:nvPr/>
        </p:nvGrpSpPr>
        <p:grpSpPr>
          <a:xfrm>
            <a:off x="5619352" y="1822289"/>
            <a:ext cx="1119241" cy="2140950"/>
            <a:chOff x="6224460" y="2105973"/>
            <a:chExt cx="1490930" cy="2851938"/>
          </a:xfrm>
        </p:grpSpPr>
        <p:pic>
          <p:nvPicPr>
            <p:cNvPr id="1102" name="Google Shape;1102;p155"/>
            <p:cNvPicPr preferRelativeResize="0"/>
            <p:nvPr/>
          </p:nvPicPr>
          <p:blipFill>
            <a:blip r:embed="rId7">
              <a:alphaModFix/>
            </a:blip>
            <a:stretch>
              <a:fillRect/>
            </a:stretch>
          </p:blipFill>
          <p:spPr>
            <a:xfrm>
              <a:off x="6363562" y="2480288"/>
              <a:ext cx="1212725" cy="2153613"/>
            </a:xfrm>
            <a:prstGeom prst="rect">
              <a:avLst/>
            </a:prstGeom>
            <a:noFill/>
            <a:ln>
              <a:noFill/>
            </a:ln>
          </p:spPr>
        </p:pic>
        <p:pic>
          <p:nvPicPr>
            <p:cNvPr id="1103" name="Google Shape;1103;p155"/>
            <p:cNvPicPr preferRelativeResize="0"/>
            <p:nvPr/>
          </p:nvPicPr>
          <p:blipFill rotWithShape="1">
            <a:blip r:embed="rId8">
              <a:alphaModFix/>
            </a:blip>
            <a:srcRect/>
            <a:stretch/>
          </p:blipFill>
          <p:spPr>
            <a:xfrm>
              <a:off x="6224460" y="2105973"/>
              <a:ext cx="1490930" cy="2851938"/>
            </a:xfrm>
            <a:prstGeom prst="rect">
              <a:avLst/>
            </a:prstGeom>
            <a:noFill/>
            <a:ln>
              <a:noFill/>
            </a:ln>
          </p:spPr>
        </p:pic>
      </p:grpSp>
      <p:grpSp>
        <p:nvGrpSpPr>
          <p:cNvPr id="1104" name="Google Shape;1104;p155"/>
          <p:cNvGrpSpPr/>
          <p:nvPr/>
        </p:nvGrpSpPr>
        <p:grpSpPr>
          <a:xfrm>
            <a:off x="8920775" y="2586712"/>
            <a:ext cx="1658500" cy="726600"/>
            <a:chOff x="10951025" y="3294975"/>
            <a:chExt cx="1658500" cy="726600"/>
          </a:xfrm>
        </p:grpSpPr>
        <p:grpSp>
          <p:nvGrpSpPr>
            <p:cNvPr id="1105" name="Google Shape;1105;p155"/>
            <p:cNvGrpSpPr/>
            <p:nvPr/>
          </p:nvGrpSpPr>
          <p:grpSpPr>
            <a:xfrm>
              <a:off x="10951025" y="3500751"/>
              <a:ext cx="315049" cy="315049"/>
              <a:chOff x="12341216" y="3560346"/>
              <a:chExt cx="462627" cy="462627"/>
            </a:xfrm>
          </p:grpSpPr>
          <p:sp>
            <p:nvSpPr>
              <p:cNvPr id="1106" name="Google Shape;1106;p155"/>
              <p:cNvSpPr/>
              <p:nvPr/>
            </p:nvSpPr>
            <p:spPr>
              <a:xfrm>
                <a:off x="12341216" y="3560346"/>
                <a:ext cx="462627" cy="462627"/>
              </a:xfrm>
              <a:custGeom>
                <a:avLst/>
                <a:gdLst/>
                <a:ahLst/>
                <a:cxnLst/>
                <a:rect l="l" t="t" r="r" b="b"/>
                <a:pathLst>
                  <a:path w="64" h="64" extrusionOk="0">
                    <a:moveTo>
                      <a:pt x="32" y="0"/>
                    </a:moveTo>
                    <a:cubicBezTo>
                      <a:pt x="14" y="0"/>
                      <a:pt x="0" y="15"/>
                      <a:pt x="0" y="32"/>
                    </a:cubicBezTo>
                    <a:cubicBezTo>
                      <a:pt x="0" y="50"/>
                      <a:pt x="14" y="64"/>
                      <a:pt x="32" y="64"/>
                    </a:cubicBezTo>
                    <a:cubicBezTo>
                      <a:pt x="50" y="64"/>
                      <a:pt x="64" y="50"/>
                      <a:pt x="64" y="32"/>
                    </a:cubicBezTo>
                    <a:cubicBezTo>
                      <a:pt x="64" y="15"/>
                      <a:pt x="50" y="0"/>
                      <a:pt x="32" y="0"/>
                    </a:cubicBezTo>
                    <a:close/>
                    <a:moveTo>
                      <a:pt x="32" y="60"/>
                    </a:moveTo>
                    <a:cubicBezTo>
                      <a:pt x="17" y="60"/>
                      <a:pt x="4" y="48"/>
                      <a:pt x="4" y="32"/>
                    </a:cubicBezTo>
                    <a:cubicBezTo>
                      <a:pt x="4" y="17"/>
                      <a:pt x="17" y="4"/>
                      <a:pt x="32" y="4"/>
                    </a:cubicBezTo>
                    <a:cubicBezTo>
                      <a:pt x="47" y="4"/>
                      <a:pt x="60" y="17"/>
                      <a:pt x="60" y="32"/>
                    </a:cubicBezTo>
                    <a:cubicBezTo>
                      <a:pt x="60" y="48"/>
                      <a:pt x="47" y="60"/>
                      <a:pt x="32" y="6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7200">
                  <a:solidFill>
                    <a:srgbClr val="205CA0"/>
                  </a:solidFill>
                  <a:latin typeface="Arial"/>
                  <a:ea typeface="Arial"/>
                  <a:cs typeface="Arial"/>
                  <a:sym typeface="Arial"/>
                </a:endParaRPr>
              </a:p>
            </p:txBody>
          </p:sp>
          <p:sp>
            <p:nvSpPr>
              <p:cNvPr id="1107" name="Google Shape;1107;p155"/>
              <p:cNvSpPr/>
              <p:nvPr/>
            </p:nvSpPr>
            <p:spPr>
              <a:xfrm>
                <a:off x="12453377" y="3695202"/>
                <a:ext cx="238305" cy="192914"/>
              </a:xfrm>
              <a:custGeom>
                <a:avLst/>
                <a:gdLst/>
                <a:ahLst/>
                <a:cxnLst/>
                <a:rect l="l" t="t" r="r" b="b"/>
                <a:pathLst>
                  <a:path w="63" h="51" extrusionOk="0">
                    <a:moveTo>
                      <a:pt x="62" y="7"/>
                    </a:moveTo>
                    <a:cubicBezTo>
                      <a:pt x="56" y="1"/>
                      <a:pt x="56" y="1"/>
                      <a:pt x="56" y="1"/>
                    </a:cubicBezTo>
                    <a:cubicBezTo>
                      <a:pt x="55" y="0"/>
                      <a:pt x="52" y="0"/>
                      <a:pt x="51" y="1"/>
                    </a:cubicBezTo>
                    <a:cubicBezTo>
                      <a:pt x="23" y="29"/>
                      <a:pt x="23" y="29"/>
                      <a:pt x="23" y="29"/>
                    </a:cubicBezTo>
                    <a:cubicBezTo>
                      <a:pt x="13" y="19"/>
                      <a:pt x="13" y="19"/>
                      <a:pt x="13" y="19"/>
                    </a:cubicBezTo>
                    <a:cubicBezTo>
                      <a:pt x="12" y="18"/>
                      <a:pt x="9" y="18"/>
                      <a:pt x="7" y="19"/>
                    </a:cubicBezTo>
                    <a:cubicBezTo>
                      <a:pt x="2" y="25"/>
                      <a:pt x="2" y="25"/>
                      <a:pt x="2" y="25"/>
                    </a:cubicBezTo>
                    <a:cubicBezTo>
                      <a:pt x="0" y="26"/>
                      <a:pt x="0" y="29"/>
                      <a:pt x="2" y="31"/>
                    </a:cubicBezTo>
                    <a:cubicBezTo>
                      <a:pt x="12" y="41"/>
                      <a:pt x="12" y="41"/>
                      <a:pt x="12" y="41"/>
                    </a:cubicBezTo>
                    <a:cubicBezTo>
                      <a:pt x="21" y="49"/>
                      <a:pt x="21" y="49"/>
                      <a:pt x="21" y="49"/>
                    </a:cubicBezTo>
                    <a:cubicBezTo>
                      <a:pt x="22" y="51"/>
                      <a:pt x="25" y="51"/>
                      <a:pt x="26" y="49"/>
                    </a:cubicBezTo>
                    <a:cubicBezTo>
                      <a:pt x="35" y="41"/>
                      <a:pt x="35" y="41"/>
                      <a:pt x="35" y="41"/>
                    </a:cubicBezTo>
                    <a:cubicBezTo>
                      <a:pt x="62" y="13"/>
                      <a:pt x="62" y="13"/>
                      <a:pt x="62" y="13"/>
                    </a:cubicBezTo>
                    <a:cubicBezTo>
                      <a:pt x="63" y="11"/>
                      <a:pt x="63" y="8"/>
                      <a:pt x="62" y="7"/>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6000">
                  <a:solidFill>
                    <a:srgbClr val="205CA0"/>
                  </a:solidFill>
                  <a:latin typeface="Arial"/>
                  <a:ea typeface="Arial"/>
                  <a:cs typeface="Arial"/>
                  <a:sym typeface="Arial"/>
                </a:endParaRPr>
              </a:p>
            </p:txBody>
          </p:sp>
        </p:grpSp>
        <p:sp>
          <p:nvSpPr>
            <p:cNvPr id="1108" name="Google Shape;1108;p155"/>
            <p:cNvSpPr txBox="1"/>
            <p:nvPr/>
          </p:nvSpPr>
          <p:spPr>
            <a:xfrm>
              <a:off x="11012025" y="3294975"/>
              <a:ext cx="1597500" cy="726600"/>
            </a:xfrm>
            <a:prstGeom prst="rect">
              <a:avLst/>
            </a:prstGeom>
            <a:noFill/>
            <a:ln>
              <a:noFill/>
            </a:ln>
          </p:spPr>
          <p:txBody>
            <a:bodyPr spcFirstLastPara="1" wrap="square" lIns="0" tIns="0" rIns="0" bIns="0" anchor="t" anchorCtr="0">
              <a:noAutofit/>
            </a:bodyPr>
            <a:lstStyle/>
            <a:p>
              <a:pPr marL="0" lvl="0" indent="0" algn="ctr" rtl="0">
                <a:spcBef>
                  <a:spcPts val="1100"/>
                </a:spcBef>
                <a:spcAft>
                  <a:spcPts val="0"/>
                </a:spcAft>
                <a:buNone/>
              </a:pPr>
              <a:r>
                <a:rPr lang="ja-JP" sz="3100" b="1">
                  <a:solidFill>
                    <a:srgbClr val="205CA0"/>
                  </a:solidFill>
                  <a:latin typeface="Salesforce Sans"/>
                  <a:ea typeface="Salesforce Sans"/>
                  <a:cs typeface="Salesforce Sans"/>
                  <a:sym typeface="Salesforce Sans"/>
                </a:rPr>
                <a:t>MFA</a:t>
              </a:r>
            </a:p>
            <a:p>
              <a:pPr marL="0" lvl="0" indent="0" algn="l" rtl="0">
                <a:spcBef>
                  <a:spcPts val="300"/>
                </a:spcBef>
                <a:spcAft>
                  <a:spcPts val="0"/>
                </a:spcAft>
                <a:buNone/>
              </a:pPr>
              <a:endParaRPr sz="1900">
                <a:solidFill>
                  <a:srgbClr val="59575C"/>
                </a:solidFill>
                <a:latin typeface="Salesforce Sans"/>
                <a:ea typeface="Salesforce Sans"/>
                <a:cs typeface="Salesforce Sans"/>
                <a:sym typeface="Salesforce Sans"/>
              </a:endParaRPr>
            </a:p>
          </p:txBody>
        </p:sp>
      </p:grpSp>
      <p:pic>
        <p:nvPicPr>
          <p:cNvPr id="1109" name="Google Shape;1109;p155"/>
          <p:cNvPicPr preferRelativeResize="0"/>
          <p:nvPr/>
        </p:nvPicPr>
        <p:blipFill rotWithShape="1">
          <a:blip r:embed="rId9">
            <a:alphaModFix/>
          </a:blip>
          <a:srcRect/>
          <a:stretch/>
        </p:blipFill>
        <p:spPr>
          <a:xfrm>
            <a:off x="5065544" y="6313625"/>
            <a:ext cx="7099545" cy="544240"/>
          </a:xfrm>
          <a:prstGeom prst="rect">
            <a:avLst/>
          </a:prstGeom>
          <a:noFill/>
          <a:ln>
            <a:noFill/>
          </a:ln>
        </p:spPr>
      </p:pic>
      <p:grpSp>
        <p:nvGrpSpPr>
          <p:cNvPr id="1110" name="Google Shape;1110;p155"/>
          <p:cNvGrpSpPr/>
          <p:nvPr/>
        </p:nvGrpSpPr>
        <p:grpSpPr>
          <a:xfrm>
            <a:off x="8045655" y="4052048"/>
            <a:ext cx="3233987" cy="2805139"/>
            <a:chOff x="8569990" y="4187170"/>
            <a:chExt cx="3234957" cy="2805139"/>
          </a:xfrm>
        </p:grpSpPr>
        <p:pic>
          <p:nvPicPr>
            <p:cNvPr id="1111" name="Google Shape;1111;p155"/>
            <p:cNvPicPr preferRelativeResize="0"/>
            <p:nvPr/>
          </p:nvPicPr>
          <p:blipFill rotWithShape="1">
            <a:blip r:embed="rId10">
              <a:alphaModFix/>
            </a:blip>
            <a:srcRect/>
            <a:stretch/>
          </p:blipFill>
          <p:spPr>
            <a:xfrm>
              <a:off x="8569990" y="4187170"/>
              <a:ext cx="3234957" cy="2805139"/>
            </a:xfrm>
            <a:prstGeom prst="rect">
              <a:avLst/>
            </a:prstGeom>
            <a:noFill/>
            <a:ln>
              <a:noFill/>
            </a:ln>
          </p:spPr>
        </p:pic>
        <p:sp>
          <p:nvSpPr>
            <p:cNvPr id="1112" name="Google Shape;1112;p155"/>
            <p:cNvSpPr txBox="1"/>
            <p:nvPr/>
          </p:nvSpPr>
          <p:spPr>
            <a:xfrm rot="21576074">
              <a:off x="9008503" y="4615868"/>
              <a:ext cx="2272485" cy="752717"/>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ja-JP" sz="1600" b="1" dirty="0">
                  <a:solidFill>
                    <a:srgbClr val="FFFFFF"/>
                  </a:solidFill>
                  <a:latin typeface="Salesforce Sans"/>
                  <a:ea typeface="Salesforce Sans"/>
                  <a:cs typeface="Salesforce Sans"/>
                  <a:sym typeface="Salesforce Sans"/>
                </a:rPr>
                <a:t>MFA の有効化は、組織を保護するために実行できる最も簡単で効果的な対策の 1 つです  </a:t>
              </a: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208;p160">
            <a:extLst>
              <a:ext uri="{FF2B5EF4-FFF2-40B4-BE49-F238E27FC236}">
                <a16:creationId xmlns:a16="http://schemas.microsoft.com/office/drawing/2014/main" id="{9116C1C6-A5C8-4018-AF1B-8872ABE63A99}"/>
              </a:ext>
            </a:extLst>
          </p:cNvPr>
          <p:cNvSpPr/>
          <p:nvPr/>
        </p:nvSpPr>
        <p:spPr>
          <a:xfrm>
            <a:off x="10970676" y="497133"/>
            <a:ext cx="737400" cy="657900"/>
          </a:xfrm>
          <a:prstGeom prst="rect">
            <a:avLst/>
          </a:prstGeom>
          <a:solidFill>
            <a:srgbClr val="F3F3F3"/>
          </a:solidFill>
          <a:ln>
            <a:noFill/>
          </a:ln>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3" name="Google Shape;1209;p160">
            <a:extLst>
              <a:ext uri="{FF2B5EF4-FFF2-40B4-BE49-F238E27FC236}">
                <a16:creationId xmlns:a16="http://schemas.microsoft.com/office/drawing/2014/main" id="{8C01F703-4FD1-4823-AE85-7DFB761D231B}"/>
              </a:ext>
            </a:extLst>
          </p:cNvPr>
          <p:cNvSpPr txBox="1"/>
          <p:nvPr/>
        </p:nvSpPr>
        <p:spPr>
          <a:xfrm>
            <a:off x="571501" y="2296091"/>
            <a:ext cx="6010170" cy="1961583"/>
          </a:xfrm>
          <a:prstGeom prst="rect">
            <a:avLst/>
          </a:prstGeom>
          <a:noFill/>
          <a:ln>
            <a:noFill/>
          </a:ln>
        </p:spPr>
        <p:txBody>
          <a:bodyPr spcFirstLastPara="1" wrap="square" lIns="0" tIns="0" rIns="0" bIns="0" anchor="t" anchorCtr="0">
            <a:noAutofit/>
          </a:bodyPr>
          <a:lstStyle/>
          <a:p>
            <a:pPr marL="609600" lvl="0" indent="-406400" algn="l" rtl="0">
              <a:spcBef>
                <a:spcPts val="0"/>
              </a:spcBef>
              <a:spcAft>
                <a:spcPts val="0"/>
              </a:spcAft>
              <a:buClr>
                <a:schemeClr val="accent2"/>
              </a:buClr>
              <a:buSzPts val="1600"/>
              <a:buFont typeface="Salesforce Sans"/>
              <a:buChar char="●"/>
            </a:pPr>
            <a:r>
              <a:rPr lang="ja-JP" altLang="en-US" sz="1600" dirty="0">
                <a:solidFill>
                  <a:schemeClr val="accent2"/>
                </a:solidFill>
                <a:latin typeface="Salesforce Sans"/>
                <a:ea typeface="Salesforce Sans"/>
                <a:cs typeface="Salesforce Sans"/>
                <a:sym typeface="Salesforce Sans"/>
              </a:rPr>
              <a:t>指紋、虹彩、顔認証スキャンによって身元を検証</a:t>
            </a:r>
          </a:p>
          <a:p>
            <a:pPr marL="609600" lvl="0" indent="-406400" algn="l" rtl="0">
              <a:spcBef>
                <a:spcPts val="0"/>
              </a:spcBef>
              <a:spcAft>
                <a:spcPts val="0"/>
              </a:spcAft>
              <a:buClr>
                <a:schemeClr val="accent2"/>
              </a:buClr>
              <a:buSzPts val="1600"/>
              <a:buFont typeface="Salesforce Sans"/>
              <a:buChar char="●"/>
            </a:pPr>
            <a:r>
              <a:rPr lang="ja-JP" altLang="en-US" sz="1600" dirty="0">
                <a:solidFill>
                  <a:schemeClr val="accent2"/>
                </a:solidFill>
                <a:latin typeface="Salesforce Sans"/>
                <a:ea typeface="Salesforce Sans"/>
                <a:cs typeface="Salesforce Sans"/>
                <a:sym typeface="Salesforce Sans"/>
              </a:rPr>
              <a:t>アプリケーションや追加ハードウェアは不要</a:t>
            </a:r>
          </a:p>
          <a:p>
            <a:pPr marL="609600" lvl="0" indent="-406400" algn="l" rtl="0">
              <a:spcBef>
                <a:spcPts val="0"/>
              </a:spcBef>
              <a:spcAft>
                <a:spcPts val="0"/>
              </a:spcAft>
              <a:buClr>
                <a:schemeClr val="accent2"/>
              </a:buClr>
              <a:buSzPts val="1600"/>
              <a:buFont typeface="Salesforce Sans"/>
              <a:buChar char="●"/>
            </a:pPr>
            <a:r>
              <a:rPr lang="ja-JP" altLang="en-US" sz="1600" dirty="0">
                <a:solidFill>
                  <a:schemeClr val="accent2"/>
                </a:solidFill>
                <a:latin typeface="Salesforce Sans"/>
                <a:ea typeface="Salesforce Sans"/>
                <a:cs typeface="Salesforce Sans"/>
                <a:sym typeface="Salesforce Sans"/>
              </a:rPr>
              <a:t>ユーザのアカウント一意の強力な公開鍵暗号化</a:t>
            </a:r>
          </a:p>
          <a:p>
            <a:pPr marL="609600" lvl="0" indent="-406400" algn="l" rtl="0">
              <a:spcBef>
                <a:spcPts val="0"/>
              </a:spcBef>
              <a:spcAft>
                <a:spcPts val="0"/>
              </a:spcAft>
              <a:buClr>
                <a:schemeClr val="accent2"/>
              </a:buClr>
              <a:buSzPts val="1600"/>
              <a:buFont typeface="Salesforce Sans"/>
              <a:buChar char="●"/>
            </a:pPr>
            <a:r>
              <a:rPr lang="ja-JP" altLang="en-US" sz="1600" dirty="0">
                <a:solidFill>
                  <a:schemeClr val="accent2"/>
                </a:solidFill>
                <a:latin typeface="Salesforce Sans"/>
                <a:ea typeface="Salesforce Sans"/>
                <a:cs typeface="Salesforce Sans"/>
                <a:sym typeface="Salesforce Sans"/>
              </a:rPr>
              <a:t>マルウェア、フィッシング、中間者 </a:t>
            </a:r>
            <a:r>
              <a:rPr lang="en-US" altLang="ja-JP" sz="1600" dirty="0">
                <a:solidFill>
                  <a:schemeClr val="accent2"/>
                </a:solidFill>
                <a:latin typeface="Salesforce Sans"/>
                <a:ea typeface="Salesforce Sans"/>
                <a:cs typeface="Salesforce Sans"/>
                <a:sym typeface="Salesforce Sans"/>
              </a:rPr>
              <a:t>(man-in-the-middle) </a:t>
            </a:r>
            <a:r>
              <a:rPr lang="ja-JP" altLang="en-US" sz="1600" dirty="0">
                <a:solidFill>
                  <a:schemeClr val="accent2"/>
                </a:solidFill>
                <a:latin typeface="Salesforce Sans"/>
                <a:ea typeface="Salesforce Sans"/>
                <a:cs typeface="Salesforce Sans"/>
                <a:sym typeface="Salesforce Sans"/>
              </a:rPr>
              <a:t>攻撃から防御</a:t>
            </a:r>
            <a:endParaRPr sz="1900" dirty="0">
              <a:solidFill>
                <a:schemeClr val="accent2"/>
              </a:solidFill>
              <a:latin typeface="Salesforce Sans"/>
              <a:ea typeface="Salesforce Sans"/>
              <a:cs typeface="Salesforce Sans"/>
              <a:sym typeface="Salesforce Sans"/>
            </a:endParaRPr>
          </a:p>
        </p:txBody>
      </p:sp>
      <p:sp>
        <p:nvSpPr>
          <p:cNvPr id="4" name="Google Shape;1210;p160">
            <a:extLst>
              <a:ext uri="{FF2B5EF4-FFF2-40B4-BE49-F238E27FC236}">
                <a16:creationId xmlns:a16="http://schemas.microsoft.com/office/drawing/2014/main" id="{872306D4-B763-4653-ADAE-850BAD379A62}"/>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altLang="en-US" sz="3100" b="1" dirty="0">
                <a:solidFill>
                  <a:srgbClr val="205CA0"/>
                </a:solidFill>
                <a:latin typeface="Salesforce Sans"/>
                <a:ea typeface="Salesforce Sans"/>
                <a:cs typeface="Salesforce Sans"/>
                <a:sym typeface="Salesforce Sans"/>
              </a:rPr>
              <a:t>組み込み </a:t>
            </a:r>
            <a:r>
              <a:rPr lang="en-US" sz="3100" b="1" dirty="0">
                <a:solidFill>
                  <a:srgbClr val="205CA0"/>
                </a:solidFill>
                <a:latin typeface="Salesforce Sans"/>
                <a:ea typeface="Salesforce Sans"/>
                <a:cs typeface="Salesforce Sans"/>
                <a:sym typeface="Salesforce Sans"/>
              </a:rPr>
              <a:t>Authenticator</a:t>
            </a:r>
            <a:endParaRPr sz="3100" b="1" dirty="0">
              <a:solidFill>
                <a:srgbClr val="205CA0"/>
              </a:solidFill>
              <a:latin typeface="Salesforce Sans"/>
              <a:ea typeface="Salesforce Sans"/>
              <a:cs typeface="Salesforce Sans"/>
              <a:sym typeface="Salesforce Sans"/>
            </a:endParaRPr>
          </a:p>
        </p:txBody>
      </p:sp>
      <p:sp>
        <p:nvSpPr>
          <p:cNvPr id="5" name="Google Shape;1211;p160">
            <a:extLst>
              <a:ext uri="{FF2B5EF4-FFF2-40B4-BE49-F238E27FC236}">
                <a16:creationId xmlns:a16="http://schemas.microsoft.com/office/drawing/2014/main" id="{3FBBB2E8-3CF7-4374-B01E-FD1A4E2B72D1}"/>
              </a:ext>
            </a:extLst>
          </p:cNvPr>
          <p:cNvSpPr/>
          <p:nvPr/>
        </p:nvSpPr>
        <p:spPr>
          <a:xfrm>
            <a:off x="7161985" y="1431935"/>
            <a:ext cx="4530300" cy="4597076"/>
          </a:xfrm>
          <a:prstGeom prst="rect">
            <a:avLst/>
          </a:prstGeom>
          <a:solidFill>
            <a:srgbClr val="002060"/>
          </a:solidFill>
          <a:ln>
            <a:noFill/>
          </a:ln>
          <a:effectLst>
            <a:outerShdw blurRad="57150" dist="19050" dir="5400000" algn="bl" rotWithShape="0">
              <a:srgbClr val="000000">
                <a:alpha val="50000"/>
              </a:srgbClr>
            </a:outerShdw>
          </a:effectLst>
        </p:spPr>
        <p:txBody>
          <a:bodyPr spcFirstLastPara="1" wrap="square" lIns="121875" tIns="121875" rIns="121875" bIns="121875" anchor="ctr" anchorCtr="0">
            <a:noAutofit/>
          </a:bodyPr>
          <a:lstStyle/>
          <a:p>
            <a:pPr marL="0" lvl="0" indent="0" algn="l" rtl="0">
              <a:spcBef>
                <a:spcPts val="0"/>
              </a:spcBef>
              <a:spcAft>
                <a:spcPts val="0"/>
              </a:spcAft>
              <a:buNone/>
            </a:pPr>
            <a:endParaRPr/>
          </a:p>
        </p:txBody>
      </p:sp>
      <p:sp>
        <p:nvSpPr>
          <p:cNvPr id="6" name="Google Shape;1213;p160">
            <a:extLst>
              <a:ext uri="{FF2B5EF4-FFF2-40B4-BE49-F238E27FC236}">
                <a16:creationId xmlns:a16="http://schemas.microsoft.com/office/drawing/2014/main" id="{BB35706C-6FC2-4611-AC7D-2D99680749E4}"/>
              </a:ext>
            </a:extLst>
          </p:cNvPr>
          <p:cNvSpPr txBox="1"/>
          <p:nvPr/>
        </p:nvSpPr>
        <p:spPr>
          <a:xfrm>
            <a:off x="582268" y="3867226"/>
            <a:ext cx="6212700" cy="990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ja-JP" altLang="en-US" sz="1900" b="1" dirty="0">
                <a:solidFill>
                  <a:schemeClr val="dk1"/>
                </a:solidFill>
                <a:latin typeface="Salesforce Sans"/>
                <a:ea typeface="Salesforce Sans"/>
                <a:cs typeface="Salesforce Sans"/>
                <a:sym typeface="Salesforce Sans"/>
              </a:rPr>
              <a:t>この検証方法によるログインは簡単</a:t>
            </a:r>
            <a:r>
              <a:rPr lang="en-US" altLang="ja-JP" sz="1900" b="1" dirty="0">
                <a:solidFill>
                  <a:schemeClr val="dk1"/>
                </a:solidFill>
                <a:latin typeface="Salesforce Sans"/>
                <a:ea typeface="Salesforce Sans"/>
                <a:cs typeface="Salesforce Sans"/>
                <a:sym typeface="Salesforce Sans"/>
              </a:rPr>
              <a:t>!</a:t>
            </a:r>
            <a:endParaRPr sz="1900" b="1" dirty="0">
              <a:solidFill>
                <a:schemeClr val="dk1"/>
              </a:solidFill>
              <a:latin typeface="Salesforce Sans"/>
              <a:ea typeface="Salesforce Sans"/>
              <a:cs typeface="Salesforce Sans"/>
              <a:sym typeface="Salesforce Sans"/>
            </a:endParaRPr>
          </a:p>
          <a:p>
            <a:pPr marL="609600" lvl="0" indent="-406400" algn="l" rtl="0">
              <a:lnSpc>
                <a:spcPct val="100000"/>
              </a:lnSpc>
              <a:spcBef>
                <a:spcPts val="700"/>
              </a:spcBef>
              <a:spcAft>
                <a:spcPts val="0"/>
              </a:spcAft>
              <a:buClr>
                <a:schemeClr val="accent2"/>
              </a:buClr>
              <a:buSzPts val="1600"/>
              <a:buFont typeface="+mj-lt"/>
              <a:buAutoNum type="arabicPeriod"/>
            </a:pPr>
            <a:r>
              <a:rPr lang="en-US" altLang="ja-JP" sz="1600" dirty="0">
                <a:solidFill>
                  <a:schemeClr val="accent2"/>
                </a:solidFill>
                <a:latin typeface="Salesforce Sans"/>
                <a:ea typeface="Salesforce Sans"/>
                <a:cs typeface="Salesforce Sans"/>
                <a:sym typeface="Salesforce Sans"/>
              </a:rPr>
              <a:t>Salesforce </a:t>
            </a:r>
            <a:r>
              <a:rPr lang="ja-JP" altLang="en-US" sz="1600" dirty="0">
                <a:solidFill>
                  <a:schemeClr val="accent2"/>
                </a:solidFill>
                <a:latin typeface="Salesforce Sans"/>
                <a:ea typeface="Salesforce Sans"/>
                <a:cs typeface="Salesforce Sans"/>
                <a:sym typeface="Salesforce Sans"/>
              </a:rPr>
              <a:t>ユーザ名とパスワードを入力する</a:t>
            </a:r>
          </a:p>
          <a:p>
            <a:pPr marL="609600" lvl="0" indent="-406400" algn="l" rtl="0">
              <a:lnSpc>
                <a:spcPct val="100000"/>
              </a:lnSpc>
              <a:spcBef>
                <a:spcPts val="700"/>
              </a:spcBef>
              <a:spcAft>
                <a:spcPts val="0"/>
              </a:spcAft>
              <a:buClr>
                <a:schemeClr val="accent2"/>
              </a:buClr>
              <a:buSzPts val="1600"/>
              <a:buFont typeface="+mj-lt"/>
              <a:buAutoNum type="arabicPeriod"/>
            </a:pPr>
            <a:r>
              <a:rPr lang="ja-JP" altLang="en-US" sz="1600" dirty="0">
                <a:solidFill>
                  <a:schemeClr val="accent2"/>
                </a:solidFill>
                <a:latin typeface="Salesforce Sans"/>
                <a:ea typeface="Salesforce Sans"/>
                <a:cs typeface="Salesforce Sans"/>
                <a:sym typeface="Salesforce Sans"/>
              </a:rPr>
              <a:t>組み込み </a:t>
            </a:r>
            <a:r>
              <a:rPr lang="en-US" altLang="ja-JP" sz="1600" dirty="0">
                <a:solidFill>
                  <a:schemeClr val="accent2"/>
                </a:solidFill>
                <a:latin typeface="Salesforce Sans"/>
                <a:ea typeface="Salesforce Sans"/>
                <a:cs typeface="Salesforce Sans"/>
                <a:sym typeface="Salesforce Sans"/>
              </a:rPr>
              <a:t>Authenticator </a:t>
            </a:r>
            <a:r>
              <a:rPr lang="ja-JP" altLang="en-US" sz="1600" dirty="0">
                <a:solidFill>
                  <a:schemeClr val="accent2"/>
                </a:solidFill>
                <a:latin typeface="Salesforce Sans"/>
                <a:ea typeface="Salesforce Sans"/>
                <a:cs typeface="Salesforce Sans"/>
                <a:sym typeface="Salesforce Sans"/>
              </a:rPr>
              <a:t>サービスを使用して生体認証 </a:t>
            </a:r>
            <a:r>
              <a:rPr lang="en-US" altLang="ja-JP" sz="1600" dirty="0">
                <a:solidFill>
                  <a:schemeClr val="accent2"/>
                </a:solidFill>
                <a:latin typeface="Salesforce Sans"/>
                <a:ea typeface="Salesforce Sans"/>
                <a:cs typeface="Salesforce Sans"/>
                <a:sym typeface="Salesforce Sans"/>
              </a:rPr>
              <a:t>ID</a:t>
            </a:r>
            <a:r>
              <a:rPr lang="ja-JP" altLang="en-US" sz="1600" dirty="0">
                <a:solidFill>
                  <a:schemeClr val="accent2"/>
                </a:solidFill>
                <a:latin typeface="Salesforce Sans"/>
                <a:ea typeface="Salesforce Sans"/>
                <a:cs typeface="Salesforce Sans"/>
                <a:sym typeface="Salesforce Sans"/>
              </a:rPr>
              <a:t>、</a:t>
            </a:r>
            <a:r>
              <a:rPr lang="en-US" altLang="ja-JP" sz="1600" dirty="0">
                <a:solidFill>
                  <a:schemeClr val="accent2"/>
                </a:solidFill>
                <a:latin typeface="Salesforce Sans"/>
                <a:ea typeface="Salesforce Sans"/>
                <a:cs typeface="Salesforce Sans"/>
                <a:sym typeface="Salesforce Sans"/>
              </a:rPr>
              <a:t>PIN</a:t>
            </a:r>
            <a:r>
              <a:rPr lang="ja-JP" altLang="en-US" sz="1600" dirty="0">
                <a:solidFill>
                  <a:schemeClr val="accent2"/>
                </a:solidFill>
                <a:latin typeface="Salesforce Sans"/>
                <a:ea typeface="Salesforce Sans"/>
                <a:cs typeface="Salesforce Sans"/>
                <a:sym typeface="Salesforce Sans"/>
              </a:rPr>
              <a:t>、またはパスワードを入力する</a:t>
            </a:r>
            <a:endParaRPr sz="900" dirty="0">
              <a:solidFill>
                <a:srgbClr val="59575C"/>
              </a:solidFill>
              <a:latin typeface="Salesforce Sans"/>
              <a:ea typeface="Salesforce Sans"/>
              <a:cs typeface="Salesforce Sans"/>
              <a:sym typeface="Salesforce Sans"/>
            </a:endParaRPr>
          </a:p>
        </p:txBody>
      </p:sp>
      <p:sp>
        <p:nvSpPr>
          <p:cNvPr id="7" name="Google Shape;1218;p160">
            <a:extLst>
              <a:ext uri="{FF2B5EF4-FFF2-40B4-BE49-F238E27FC236}">
                <a16:creationId xmlns:a16="http://schemas.microsoft.com/office/drawing/2014/main" id="{EDCA4B46-1ADD-48D6-AB03-2A5F9361D1E4}"/>
              </a:ext>
            </a:extLst>
          </p:cNvPr>
          <p:cNvSpPr txBox="1"/>
          <p:nvPr/>
        </p:nvSpPr>
        <p:spPr>
          <a:xfrm>
            <a:off x="442394" y="1205308"/>
            <a:ext cx="6352574" cy="795467"/>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700"/>
              </a:spcAft>
              <a:buNone/>
            </a:pPr>
            <a:r>
              <a:rPr lang="ja-JP" altLang="en-US" sz="1900" b="1" dirty="0">
                <a:solidFill>
                  <a:schemeClr val="dk1"/>
                </a:solidFill>
                <a:latin typeface="Salesforce Sans"/>
                <a:ea typeface="Salesforce Sans"/>
                <a:cs typeface="Salesforce Sans"/>
                <a:sym typeface="Salesforce Sans"/>
              </a:rPr>
              <a:t>デスクトップまたはモバイルデバイスの組み込み </a:t>
            </a:r>
            <a:r>
              <a:rPr lang="en-US" altLang="ja-JP" sz="1900" b="1" dirty="0">
                <a:solidFill>
                  <a:schemeClr val="dk1"/>
                </a:solidFill>
                <a:latin typeface="Salesforce Sans"/>
                <a:ea typeface="Salesforce Sans"/>
                <a:cs typeface="Salesforce Sans"/>
                <a:sym typeface="Salesforce Sans"/>
              </a:rPr>
              <a:t>Authenticator </a:t>
            </a:r>
            <a:r>
              <a:rPr lang="ja-JP" altLang="en-US" sz="1900" b="1" dirty="0">
                <a:solidFill>
                  <a:schemeClr val="dk1"/>
                </a:solidFill>
                <a:latin typeface="Salesforce Sans"/>
                <a:ea typeface="Salesforce Sans"/>
                <a:cs typeface="Salesforce Sans"/>
                <a:sym typeface="Salesforce Sans"/>
              </a:rPr>
              <a:t>サービス </a:t>
            </a:r>
            <a:r>
              <a:rPr lang="en-US" altLang="ja-JP" sz="1900" b="1" dirty="0">
                <a:solidFill>
                  <a:schemeClr val="dk1"/>
                </a:solidFill>
                <a:latin typeface="Salesforce Sans"/>
                <a:ea typeface="Salesforce Sans"/>
                <a:cs typeface="Salesforce Sans"/>
                <a:sym typeface="Salesforce Sans"/>
              </a:rPr>
              <a:t>(Windows Hello</a:t>
            </a:r>
            <a:r>
              <a:rPr lang="ja-JP" altLang="en-US" sz="1900" b="1" dirty="0">
                <a:solidFill>
                  <a:schemeClr val="dk1"/>
                </a:solidFill>
                <a:latin typeface="Salesforce Sans"/>
                <a:ea typeface="Salesforce Sans"/>
                <a:cs typeface="Salesforce Sans"/>
                <a:sym typeface="Salesforce Sans"/>
              </a:rPr>
              <a:t>、</a:t>
            </a:r>
            <a:r>
              <a:rPr lang="en-US" altLang="ja-JP" sz="1900" b="1" dirty="0">
                <a:solidFill>
                  <a:schemeClr val="dk1"/>
                </a:solidFill>
                <a:latin typeface="Salesforce Sans"/>
                <a:ea typeface="Salesforce Sans"/>
                <a:cs typeface="Salesforce Sans"/>
                <a:sym typeface="Salesforce Sans"/>
              </a:rPr>
              <a:t>Touch ID</a:t>
            </a:r>
            <a:r>
              <a:rPr lang="ja-JP" altLang="en-US" sz="1900" b="1" dirty="0">
                <a:solidFill>
                  <a:schemeClr val="dk1"/>
                </a:solidFill>
                <a:latin typeface="Salesforce Sans"/>
                <a:ea typeface="Salesforce Sans"/>
                <a:cs typeface="Salesforce Sans"/>
                <a:sym typeface="Salesforce Sans"/>
              </a:rPr>
              <a:t>、</a:t>
            </a:r>
            <a:r>
              <a:rPr lang="en-US" altLang="ja-JP" sz="1900" b="1" dirty="0">
                <a:solidFill>
                  <a:schemeClr val="dk1"/>
                </a:solidFill>
                <a:latin typeface="Salesforce Sans"/>
                <a:ea typeface="Salesforce Sans"/>
                <a:cs typeface="Salesforce Sans"/>
                <a:sym typeface="Salesforce Sans"/>
              </a:rPr>
              <a:t>Face ID </a:t>
            </a:r>
            <a:r>
              <a:rPr lang="ja-JP" altLang="en-US" sz="1900" b="1" dirty="0">
                <a:solidFill>
                  <a:schemeClr val="dk1"/>
                </a:solidFill>
                <a:latin typeface="Salesforce Sans"/>
                <a:ea typeface="Salesforce Sans"/>
                <a:cs typeface="Salesforce Sans"/>
                <a:sym typeface="Salesforce Sans"/>
              </a:rPr>
              <a:t>など</a:t>
            </a:r>
            <a:r>
              <a:rPr lang="en-US" altLang="ja-JP" sz="1900" b="1" dirty="0">
                <a:solidFill>
                  <a:schemeClr val="dk1"/>
                </a:solidFill>
                <a:latin typeface="Salesforce Sans"/>
                <a:ea typeface="Salesforce Sans"/>
                <a:cs typeface="Salesforce Sans"/>
                <a:sym typeface="Salesforce Sans"/>
              </a:rPr>
              <a:t>) </a:t>
            </a:r>
            <a:r>
              <a:rPr lang="ja-JP" altLang="en-US" sz="1900" b="1" dirty="0">
                <a:solidFill>
                  <a:schemeClr val="dk1"/>
                </a:solidFill>
                <a:latin typeface="Salesforce Sans"/>
                <a:ea typeface="Salesforce Sans"/>
                <a:cs typeface="Salesforce Sans"/>
                <a:sym typeface="Salesforce Sans"/>
              </a:rPr>
              <a:t>を利用した容易な </a:t>
            </a:r>
            <a:r>
              <a:rPr lang="en-US" altLang="ja-JP" sz="1900" b="1" dirty="0">
                <a:solidFill>
                  <a:schemeClr val="dk1"/>
                </a:solidFill>
                <a:latin typeface="Salesforce Sans"/>
                <a:ea typeface="Salesforce Sans"/>
                <a:cs typeface="Salesforce Sans"/>
                <a:sym typeface="Salesforce Sans"/>
              </a:rPr>
              <a:t>MFA </a:t>
            </a:r>
            <a:r>
              <a:rPr lang="ja-JP" altLang="en-US" sz="1900" b="1" dirty="0">
                <a:solidFill>
                  <a:schemeClr val="dk1"/>
                </a:solidFill>
                <a:latin typeface="Salesforce Sans"/>
                <a:ea typeface="Salesforce Sans"/>
                <a:cs typeface="Salesforce Sans"/>
                <a:sym typeface="Salesforce Sans"/>
              </a:rPr>
              <a:t>検証</a:t>
            </a:r>
            <a:endParaRPr sz="1900" b="1" dirty="0"/>
          </a:p>
        </p:txBody>
      </p:sp>
      <p:pic>
        <p:nvPicPr>
          <p:cNvPr id="8" name="Picture 22">
            <a:extLst>
              <a:ext uri="{FF2B5EF4-FFF2-40B4-BE49-F238E27FC236}">
                <a16:creationId xmlns:a16="http://schemas.microsoft.com/office/drawing/2014/main" id="{19964E92-4465-4305-B387-43D1E7F3C205}"/>
              </a:ext>
            </a:extLst>
          </p:cNvPr>
          <p:cNvPicPr>
            <a:picLocks noChangeAspect="1" noChangeArrowheads="1"/>
          </p:cNvPicPr>
          <p:nvPr/>
        </p:nvPicPr>
        <p:blipFill>
          <a:blip r:embed="rId2">
            <a:duotone>
              <a:schemeClr val="accent6">
                <a:shade val="45000"/>
                <a:satMod val="135000"/>
              </a:schemeClr>
              <a:prstClr val="white"/>
            </a:duotone>
            <a:extLst>
              <a:ext uri="{BEBA8EAE-BF5A-486C-A8C5-ECC9F3942E4B}">
                <a14:imgProps xmlns:a14="http://schemas.microsoft.com/office/drawing/2010/main">
                  <a14:imgLayer r:embed="rId3">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9036262" y="1644796"/>
            <a:ext cx="781745" cy="685800"/>
          </a:xfrm>
          <a:prstGeom prst="rect">
            <a:avLst/>
          </a:prstGeom>
          <a:noFill/>
          <a:extLst>
            <a:ext uri="{909E8E84-426E-40DD-AFC4-6F175D3DCCD1}">
              <a14:hiddenFill xmlns:a14="http://schemas.microsoft.com/office/drawing/2010/main">
                <a:solidFill>
                  <a:srgbClr val="FFFFFF"/>
                </a:solidFill>
              </a14:hiddenFill>
            </a:ext>
          </a:extLst>
        </p:spPr>
      </p:pic>
      <p:sp>
        <p:nvSpPr>
          <p:cNvPr id="9" name="Google Shape;1216;p160">
            <a:extLst>
              <a:ext uri="{FF2B5EF4-FFF2-40B4-BE49-F238E27FC236}">
                <a16:creationId xmlns:a16="http://schemas.microsoft.com/office/drawing/2014/main" id="{9375EA1D-63C1-4EF5-BFC4-AEE9238AA029}"/>
              </a:ext>
            </a:extLst>
          </p:cNvPr>
          <p:cNvSpPr txBox="1"/>
          <p:nvPr/>
        </p:nvSpPr>
        <p:spPr>
          <a:xfrm>
            <a:off x="7459370" y="2683096"/>
            <a:ext cx="3999205" cy="2844444"/>
          </a:xfrm>
          <a:prstGeom prst="rect">
            <a:avLst/>
          </a:prstGeom>
          <a:noFill/>
          <a:ln>
            <a:noFill/>
          </a:ln>
        </p:spPr>
        <p:txBody>
          <a:bodyPr spcFirstLastPara="1" wrap="square" lIns="0" tIns="0" rIns="0" bIns="0" anchor="t" anchorCtr="0">
            <a:noAutofit/>
          </a:bodyPr>
          <a:lstStyle/>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ja-JP" altLang="en-US" sz="1500" dirty="0">
                <a:solidFill>
                  <a:srgbClr val="FFFFFF"/>
                </a:solidFill>
                <a:latin typeface="Salesforce Sans"/>
                <a:ea typeface="Salesforce Sans"/>
                <a:cs typeface="Salesforce Sans"/>
                <a:sym typeface="Salesforce Sans"/>
              </a:rPr>
              <a:t>ユーザのデバイス、オペレーティングシステム、ブラウ</a:t>
            </a:r>
            <a:r>
              <a:rPr lang="ja-JP" altLang="en-US" sz="1500" dirty="0">
                <a:solidFill>
                  <a:schemeClr val="bg1"/>
                </a:solidFill>
                <a:latin typeface="Salesforce Sans"/>
                <a:ea typeface="Salesforce Sans"/>
                <a:cs typeface="Salesforce Sans"/>
                <a:sym typeface="Salesforce Sans"/>
              </a:rPr>
              <a:t>ザが</a:t>
            </a:r>
            <a:r>
              <a:rPr lang="en-US" sz="1500" dirty="0">
                <a:solidFill>
                  <a:schemeClr val="bg1"/>
                </a:solidFill>
                <a:latin typeface="Salesforce Sans"/>
                <a:ea typeface="Salesforce Sans"/>
                <a:cs typeface="Salesforce Sans"/>
                <a:sym typeface="Salesforce Sans"/>
              </a:rPr>
              <a:t> </a:t>
            </a:r>
            <a:r>
              <a:rPr lang="en-US" sz="1500" dirty="0">
                <a:solidFill>
                  <a:schemeClr val="bg1"/>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FIDO2 </a:t>
            </a:r>
            <a:r>
              <a:rPr lang="en-US" sz="1500" dirty="0" err="1">
                <a:solidFill>
                  <a:schemeClr val="bg1"/>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WebAuthn</a:t>
            </a:r>
            <a:r>
              <a:rPr lang="en-US" sz="1500" dirty="0">
                <a:solidFill>
                  <a:schemeClr val="bg1"/>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 </a:t>
            </a:r>
            <a:r>
              <a:rPr lang="ja-JP" altLang="en-US" sz="1500" dirty="0">
                <a:solidFill>
                  <a:schemeClr val="bg1"/>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標準</a:t>
            </a:r>
            <a:r>
              <a:rPr lang="ja-JP" altLang="en-US" sz="1500" dirty="0">
                <a:solidFill>
                  <a:srgbClr val="FFFFFF"/>
                </a:solidFill>
                <a:latin typeface="Salesforce Sans"/>
                <a:ea typeface="Salesforce Sans"/>
                <a:cs typeface="Salesforce Sans"/>
                <a:sym typeface="Salesforce Sans"/>
              </a:rPr>
              <a:t>をサポートしている必要がある</a:t>
            </a:r>
            <a:endParaRPr lang="en-US" sz="1500" dirty="0">
              <a:solidFill>
                <a:schemeClr val="bg1"/>
              </a:solidFill>
              <a:latin typeface="Salesforce Sans"/>
              <a:ea typeface="Salesforce Sans"/>
              <a:cs typeface="Salesforce Sans"/>
              <a:sym typeface="Salesforce Sans"/>
            </a:endParaRP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ja-JP" altLang="en-US" sz="1500" dirty="0">
                <a:solidFill>
                  <a:srgbClr val="FFFFFF"/>
                </a:solidFill>
                <a:latin typeface="Salesforce Sans"/>
                <a:ea typeface="Salesforce Sans"/>
                <a:cs typeface="Salesforce Sans"/>
                <a:sym typeface="Salesforce Sans"/>
              </a:rPr>
              <a:t>生体認証、ピン、またはパスワードでユーザの身元を検証するには、組み込み </a:t>
            </a:r>
            <a:r>
              <a:rPr lang="en-US" altLang="ja-JP" sz="1500" dirty="0">
                <a:solidFill>
                  <a:srgbClr val="FFFFFF"/>
                </a:solidFill>
                <a:latin typeface="Salesforce Sans"/>
                <a:ea typeface="Salesforce Sans"/>
                <a:cs typeface="Salesforce Sans"/>
                <a:sym typeface="Salesforce Sans"/>
              </a:rPr>
              <a:t>Authenticator </a:t>
            </a:r>
            <a:r>
              <a:rPr lang="ja-JP" altLang="en-US" sz="1500" dirty="0">
                <a:solidFill>
                  <a:srgbClr val="FFFFFF"/>
                </a:solidFill>
                <a:latin typeface="Salesforce Sans"/>
                <a:ea typeface="Salesforce Sans"/>
                <a:cs typeface="Salesforce Sans"/>
                <a:sym typeface="Salesforce Sans"/>
              </a:rPr>
              <a:t>サービスを有効化して設定する必要がある</a:t>
            </a:r>
          </a:p>
          <a:p>
            <a:pPr marL="285750" lvl="0" indent="-285750" algn="l" rtl="0">
              <a:lnSpc>
                <a:spcPct val="115000"/>
              </a:lnSpc>
              <a:spcBef>
                <a:spcPts val="0"/>
              </a:spcBef>
              <a:spcAft>
                <a:spcPts val="900"/>
              </a:spcAft>
              <a:buClr>
                <a:schemeClr val="bg1"/>
              </a:buClr>
              <a:buSzPct val="120000"/>
              <a:buFont typeface="Arial" panose="020B0604020202020204" pitchFamily="34" charset="0"/>
              <a:buChar char="•"/>
            </a:pPr>
            <a:r>
              <a:rPr lang="ja-JP" altLang="en-US" sz="1500" dirty="0">
                <a:solidFill>
                  <a:srgbClr val="FFFFFF"/>
                </a:solidFill>
                <a:latin typeface="Salesforce Sans"/>
                <a:ea typeface="Salesforce Sans"/>
                <a:cs typeface="Salesforce Sans"/>
                <a:sym typeface="Salesforce Sans"/>
              </a:rPr>
              <a:t>生体認証を使用するには、サポートされている指紋、虹彩、または顔スキャナがユーザのデバイスにインストールされている必要がある</a:t>
            </a:r>
            <a:endParaRPr sz="1200" dirty="0">
              <a:solidFill>
                <a:srgbClr val="59575C"/>
              </a:solidFill>
              <a:latin typeface="Salesforce Sans"/>
              <a:ea typeface="Salesforce Sans"/>
              <a:cs typeface="Salesforce Sans"/>
              <a:sym typeface="Salesforce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6405740-A954-5448-9ABE-BA04567EDEEF}"/>
              </a:ext>
            </a:extLst>
          </p:cNvPr>
          <p:cNvSpPr/>
          <p:nvPr/>
        </p:nvSpPr>
        <p:spPr>
          <a:xfrm>
            <a:off x="499622" y="1499616"/>
            <a:ext cx="2689097"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1.サポートされるブラウザで自分のアカウントにログインします。メールまたはテキストメッセージで送られて来たワンタイムパスコードで身元を検証するように要求される場合があります。 </a:t>
            </a:r>
          </a:p>
        </p:txBody>
      </p:sp>
      <p:sp>
        <p:nvSpPr>
          <p:cNvPr id="3" name="Rectangle 2">
            <a:extLst>
              <a:ext uri="{FF2B5EF4-FFF2-40B4-BE49-F238E27FC236}">
                <a16:creationId xmlns:a16="http://schemas.microsoft.com/office/drawing/2014/main" id="{06462AC9-923B-FD44-AAC9-D403368FBAC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2.検証方法のリストから </a:t>
            </a:r>
            <a:br>
              <a:rPr lang="en-IE" altLang="ja-JP" dirty="0"/>
            </a:br>
            <a:r>
              <a:rPr lang="ja-JP" b="1" dirty="0"/>
              <a:t>[組み込み Authenticator]</a:t>
            </a:r>
            <a:r>
              <a:rPr lang="ja-JP" dirty="0"/>
              <a:t> </a:t>
            </a:r>
            <a:br>
              <a:rPr lang="en-IE" altLang="ja-JP" dirty="0"/>
            </a:br>
            <a:r>
              <a:rPr lang="ja-JP" dirty="0"/>
              <a:t>を選択します。</a:t>
            </a:r>
          </a:p>
          <a:p>
            <a:pPr algn="ctr"/>
            <a:endParaRPr lang="en-US" dirty="0"/>
          </a:p>
        </p:txBody>
      </p:sp>
      <p:sp>
        <p:nvSpPr>
          <p:cNvPr id="4" name="Rectangle 3">
            <a:extLst>
              <a:ext uri="{FF2B5EF4-FFF2-40B4-BE49-F238E27FC236}">
                <a16:creationId xmlns:a16="http://schemas.microsoft.com/office/drawing/2014/main" id="{E4EE286D-8C5A-D840-897A-B8867D3BC73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3.</a:t>
            </a:r>
            <a:r>
              <a:rPr lang="ja-JP" b="1"/>
              <a:t>[登録]</a:t>
            </a:r>
            <a:r>
              <a:rPr lang="ja-JP"/>
              <a:t> をクリックします。</a:t>
            </a:r>
          </a:p>
          <a:p>
            <a:pPr algn="ctr"/>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D9DF274A-E1C8-CA49-983E-AFA9A9AEA2E7}"/>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DD3D0484-746D-6448-9074-BBE1D63693AC}"/>
              </a:ext>
            </a:extLst>
          </p:cNvPr>
          <p:cNvSpPr/>
          <p:nvPr/>
        </p:nvSpPr>
        <p:spPr>
          <a:xfrm>
            <a:off x="939363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4.要求されたら、組み込み Authenticator 用に設定してある識別手段 (指紋、顔スキャン、PIN など) を入力します。</a:t>
            </a:r>
          </a:p>
        </p:txBody>
      </p:sp>
      <p:pic>
        <p:nvPicPr>
          <p:cNvPr id="7" name="Picture 6">
            <a:extLst>
              <a:ext uri="{FF2B5EF4-FFF2-40B4-BE49-F238E27FC236}">
                <a16:creationId xmlns:a16="http://schemas.microsoft.com/office/drawing/2014/main" id="{4F034297-7FBF-F844-8CBC-FBF2680E7269}"/>
              </a:ext>
            </a:extLst>
          </p:cNvPr>
          <p:cNvPicPr>
            <a:picLocks noChangeAspect="1"/>
          </p:cNvPicPr>
          <p:nvPr/>
        </p:nvPicPr>
        <p:blipFill>
          <a:blip r:embed="rId4"/>
          <a:srcRect/>
          <a:stretch/>
        </p:blipFill>
        <p:spPr>
          <a:xfrm>
            <a:off x="3740968" y="3303020"/>
            <a:ext cx="2133600" cy="3196328"/>
          </a:xfrm>
          <a:prstGeom prst="rect">
            <a:avLst/>
          </a:prstGeom>
        </p:spPr>
      </p:pic>
      <p:pic>
        <p:nvPicPr>
          <p:cNvPr id="8" name="Picture 7" descr="Graphical user interface, text, application, chat or text message, website&#10;&#10;Description automatically generated">
            <a:extLst>
              <a:ext uri="{FF2B5EF4-FFF2-40B4-BE49-F238E27FC236}">
                <a16:creationId xmlns:a16="http://schemas.microsoft.com/office/drawing/2014/main" id="{6F66A232-20FC-8148-8E99-DE105495D5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6DE89D0D-CCB0-A545-AD6F-A6A6477058B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53290" y="3300984"/>
            <a:ext cx="1864122" cy="3200400"/>
          </a:xfrm>
          <a:prstGeom prst="rect">
            <a:avLst/>
          </a:prstGeom>
        </p:spPr>
      </p:pic>
      <p:sp>
        <p:nvSpPr>
          <p:cNvPr id="10" name="Title 1">
            <a:extLst>
              <a:ext uri="{FF2B5EF4-FFF2-40B4-BE49-F238E27FC236}">
                <a16:creationId xmlns:a16="http://schemas.microsoft.com/office/drawing/2014/main" id="{52381326-D864-E543-8DA8-FC8F67D0861D}"/>
              </a:ext>
            </a:extLst>
          </p:cNvPr>
          <p:cNvSpPr>
            <a:spLocks noGrp="1"/>
          </p:cNvSpPr>
          <p:nvPr>
            <p:ph type="title"/>
          </p:nvPr>
        </p:nvSpPr>
        <p:spPr>
          <a:xfrm>
            <a:off x="571412" y="664581"/>
            <a:ext cx="11046000" cy="553530"/>
          </a:xfrm>
        </p:spPr>
        <p:txBody>
          <a:bodyPr/>
          <a:lstStyle/>
          <a:p>
            <a:r>
              <a:rPr lang="ja-JP" sz="2800"/>
              <a:t>組み込み Authenticator: Authenticator の登録</a:t>
            </a:r>
          </a:p>
        </p:txBody>
      </p:sp>
      <p:sp>
        <p:nvSpPr>
          <p:cNvPr id="11" name="Text Placeholder 3">
            <a:extLst>
              <a:ext uri="{FF2B5EF4-FFF2-40B4-BE49-F238E27FC236}">
                <a16:creationId xmlns:a16="http://schemas.microsoft.com/office/drawing/2014/main" id="{A49B2A1F-D3AC-9741-9C4E-29B331F99C31}"/>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ja-JP" dirty="0">
                <a:solidFill>
                  <a:srgbClr val="C00000"/>
                </a:solidFill>
                <a:latin typeface="Salesforce Sans" panose="020B0505020202020203" pitchFamily="34" charset="0"/>
                <a:cs typeface="Times New Roman" panose="02020603050405020304" pitchFamily="18" charset="0"/>
              </a:rPr>
              <a:t>[Heroku、MuleSoft Anypoint Platform、Marketing Cloud—Social の場合]</a:t>
            </a:r>
          </a:p>
          <a:p>
            <a:endParaRPr lang="en-US" dirty="0">
              <a:solidFill>
                <a:srgbClr val="C00000"/>
              </a:solidFill>
              <a:latin typeface="Salesforce Sans" panose="020B0505020202020203" pitchFamily="34" charset="0"/>
            </a:endParaRPr>
          </a:p>
        </p:txBody>
      </p:sp>
      <p:sp>
        <p:nvSpPr>
          <p:cNvPr id="12" name="Rounded Rectangle 11">
            <a:extLst>
              <a:ext uri="{FF2B5EF4-FFF2-40B4-BE49-F238E27FC236}">
                <a16:creationId xmlns:a16="http://schemas.microsoft.com/office/drawing/2014/main" id="{3A28368A-5E9C-F745-9D2B-0A804E433237}"/>
              </a:ext>
            </a:extLst>
          </p:cNvPr>
          <p:cNvSpPr/>
          <p:nvPr/>
        </p:nvSpPr>
        <p:spPr>
          <a:xfrm>
            <a:off x="3920374" y="5630437"/>
            <a:ext cx="1756526" cy="56898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1533704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EB77DD-C3BE-904A-B331-E199FF2F3C63}"/>
              </a:ext>
            </a:extLst>
          </p:cNvPr>
          <p:cNvSpPr/>
          <p:nvPr/>
        </p:nvSpPr>
        <p:spPr>
          <a:xfrm>
            <a:off x="610577" y="1499616"/>
            <a:ext cx="2487357"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5.識別しやすいように組み込み Authenticator に名前を付けてから </a:t>
            </a:r>
            <a:r>
              <a:rPr lang="ja-JP" b="1" dirty="0"/>
              <a:t>[完了]</a:t>
            </a:r>
            <a:r>
              <a:rPr lang="ja-JP" dirty="0"/>
              <a:t> をクリックします。</a:t>
            </a:r>
          </a:p>
          <a:p>
            <a:endParaRPr lang="en-US" dirty="0"/>
          </a:p>
        </p:txBody>
      </p:sp>
      <p:sp>
        <p:nvSpPr>
          <p:cNvPr id="6" name="Rectangle 5">
            <a:extLst>
              <a:ext uri="{FF2B5EF4-FFF2-40B4-BE49-F238E27FC236}">
                <a16:creationId xmlns:a16="http://schemas.microsoft.com/office/drawing/2014/main" id="{7FD98103-44B5-D24B-A14F-A742B37314B7}"/>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6.これで完了です。組み込み Authenticator を自分のアカウントに接続できましたので、</a:t>
            </a:r>
            <a:br>
              <a:rPr lang="en-IE" altLang="ja-JP" dirty="0"/>
            </a:br>
            <a:r>
              <a:rPr lang="ja-JP" dirty="0"/>
              <a:t>ログインを完了します。</a:t>
            </a:r>
          </a:p>
          <a:p>
            <a:pPr algn="ctr"/>
            <a:endParaRPr lang="en-US" dirty="0"/>
          </a:p>
        </p:txBody>
      </p:sp>
      <p:pic>
        <p:nvPicPr>
          <p:cNvPr id="7" name="Picture 6" descr="Graphical user interface, application, Teams&#10;&#10;Description automatically generated">
            <a:extLst>
              <a:ext uri="{FF2B5EF4-FFF2-40B4-BE49-F238E27FC236}">
                <a16:creationId xmlns:a16="http://schemas.microsoft.com/office/drawing/2014/main" id="{B5680AFB-CD8D-E747-A68C-861FBB84316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2195" y="3300984"/>
            <a:ext cx="1864122" cy="3200400"/>
          </a:xfrm>
          <a:prstGeom prst="rect">
            <a:avLst/>
          </a:prstGeom>
        </p:spPr>
      </p:pic>
      <p:pic>
        <p:nvPicPr>
          <p:cNvPr id="8" name="Picture 7" descr="A picture containing text, monitor, electronics, computer&#10;&#10;Description automatically generated">
            <a:extLst>
              <a:ext uri="{FF2B5EF4-FFF2-40B4-BE49-F238E27FC236}">
                <a16:creationId xmlns:a16="http://schemas.microsoft.com/office/drawing/2014/main" id="{82E1F10E-4675-C94E-A485-50F8EB086C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6168" y="4111042"/>
            <a:ext cx="2743200" cy="1580284"/>
          </a:xfrm>
          <a:prstGeom prst="rect">
            <a:avLst/>
          </a:prstGeom>
        </p:spPr>
      </p:pic>
      <p:sp>
        <p:nvSpPr>
          <p:cNvPr id="9" name="Title 1">
            <a:extLst>
              <a:ext uri="{FF2B5EF4-FFF2-40B4-BE49-F238E27FC236}">
                <a16:creationId xmlns:a16="http://schemas.microsoft.com/office/drawing/2014/main" id="{6D010F7A-16A5-0F44-B63B-5109D6143A8C}"/>
              </a:ext>
            </a:extLst>
          </p:cNvPr>
          <p:cNvSpPr>
            <a:spLocks noGrp="1"/>
          </p:cNvSpPr>
          <p:nvPr>
            <p:ph type="title"/>
          </p:nvPr>
        </p:nvSpPr>
        <p:spPr>
          <a:xfrm>
            <a:off x="571412" y="664581"/>
            <a:ext cx="11046000" cy="553530"/>
          </a:xfrm>
        </p:spPr>
        <p:txBody>
          <a:bodyPr/>
          <a:lstStyle/>
          <a:p>
            <a:r>
              <a:rPr lang="ja-JP" sz="2800" dirty="0"/>
              <a:t>組み込み Authenticators: Authenticator の登録</a:t>
            </a:r>
            <a:r>
              <a:rPr lang="ja-JP" dirty="0"/>
              <a:t> </a:t>
            </a:r>
            <a:r>
              <a:rPr lang="ja-JP" sz="1600" dirty="0"/>
              <a:t>続き</a:t>
            </a:r>
          </a:p>
        </p:txBody>
      </p:sp>
    </p:spTree>
    <p:extLst>
      <p:ext uri="{BB962C8B-B14F-4D97-AF65-F5344CB8AC3E}">
        <p14:creationId xmlns:p14="http://schemas.microsoft.com/office/powerpoint/2010/main" val="2015401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7F61C2-B659-0A4C-8CF2-30F8713124E6}"/>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1.サポートされるブラウザで、ログイン画面に移動し、通常どおりユーザ名とパスワードを入力します。</a:t>
            </a:r>
          </a:p>
          <a:p>
            <a:pPr algn="ctr"/>
            <a:r>
              <a:rPr lang="ja-JP"/>
              <a:t> </a:t>
            </a:r>
          </a:p>
        </p:txBody>
      </p:sp>
      <p:sp>
        <p:nvSpPr>
          <p:cNvPr id="3" name="Rectangle 2">
            <a:extLst>
              <a:ext uri="{FF2B5EF4-FFF2-40B4-BE49-F238E27FC236}">
                <a16:creationId xmlns:a16="http://schemas.microsoft.com/office/drawing/2014/main" id="{EEA61350-9C98-8A45-8F33-2B25BD334628}"/>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2.[ID を検証] 画面が表示されたら </a:t>
            </a:r>
            <a:r>
              <a:rPr lang="ja-JP" b="1"/>
              <a:t>[検証]</a:t>
            </a:r>
            <a:r>
              <a:rPr lang="ja-JP"/>
              <a:t> をクリックします。 </a:t>
            </a:r>
          </a:p>
        </p:txBody>
      </p:sp>
      <p:sp>
        <p:nvSpPr>
          <p:cNvPr id="4" name="Rectangle 3">
            <a:extLst>
              <a:ext uri="{FF2B5EF4-FFF2-40B4-BE49-F238E27FC236}">
                <a16:creationId xmlns:a16="http://schemas.microsoft.com/office/drawing/2014/main" id="{45F21EB2-6D38-9640-937A-9E6F0E51BE11}"/>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3.要求されたら、組み込み Authenticator 用に設定してある識別手段 (指紋、顔スキャン、PIN など) を入力します。</a:t>
            </a:r>
          </a:p>
        </p:txBody>
      </p:sp>
      <p:pic>
        <p:nvPicPr>
          <p:cNvPr id="5" name="Picture 4" descr="Graphical user interface, application&#10;&#10;Description automatically generated">
            <a:extLst>
              <a:ext uri="{FF2B5EF4-FFF2-40B4-BE49-F238E27FC236}">
                <a16:creationId xmlns:a16="http://schemas.microsoft.com/office/drawing/2014/main" id="{635C4329-5D11-7542-B068-DE24BF4D137F}"/>
              </a:ext>
            </a:extLst>
          </p:cNvPr>
          <p:cNvPicPr>
            <a:picLocks noChangeAspect="1"/>
          </p:cNvPicPr>
          <p:nvPr/>
        </p:nvPicPr>
        <p:blipFill>
          <a:blip r:embed="rId3"/>
          <a:stretch>
            <a:fillRect/>
          </a:stretch>
        </p:blipFill>
        <p:spPr>
          <a:xfrm>
            <a:off x="602286" y="3300984"/>
            <a:ext cx="2503940" cy="3200400"/>
          </a:xfrm>
          <a:prstGeom prst="rect">
            <a:avLst/>
          </a:prstGeom>
        </p:spPr>
      </p:pic>
      <p:sp>
        <p:nvSpPr>
          <p:cNvPr id="6" name="Rectangle 5">
            <a:extLst>
              <a:ext uri="{FF2B5EF4-FFF2-40B4-BE49-F238E27FC236}">
                <a16:creationId xmlns:a16="http://schemas.microsoft.com/office/drawing/2014/main" id="{12C65EEB-0DB7-7D4C-A842-8BAA6606B6F5}"/>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4.これで正常にログインできました。</a:t>
            </a:r>
          </a:p>
          <a:p>
            <a:endParaRPr lang="en-US" dirty="0"/>
          </a:p>
        </p:txBody>
      </p:sp>
      <p:pic>
        <p:nvPicPr>
          <p:cNvPr id="7" name="Picture 6" descr="A picture containing text, monitor, electronics, computer&#10;&#10;Description automatically generated">
            <a:extLst>
              <a:ext uri="{FF2B5EF4-FFF2-40B4-BE49-F238E27FC236}">
                <a16:creationId xmlns:a16="http://schemas.microsoft.com/office/drawing/2014/main" id="{419AB2B5-6B9C-8B42-A27C-7132F00DED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06616" y="4111042"/>
            <a:ext cx="2743200" cy="1580284"/>
          </a:xfrm>
          <a:prstGeom prst="rect">
            <a:avLst/>
          </a:prstGeom>
        </p:spPr>
      </p:pic>
      <p:pic>
        <p:nvPicPr>
          <p:cNvPr id="8" name="Picture 7" descr="Graphical user interface, text, application&#10;&#10;Description automatically generated">
            <a:extLst>
              <a:ext uri="{FF2B5EF4-FFF2-40B4-BE49-F238E27FC236}">
                <a16:creationId xmlns:a16="http://schemas.microsoft.com/office/drawing/2014/main" id="{554FE1E8-65A4-1445-AB34-059CC4BD6B7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810931" y="3300984"/>
            <a:ext cx="1864122" cy="3200400"/>
          </a:xfrm>
          <a:prstGeom prst="rect">
            <a:avLst/>
          </a:prstGeom>
        </p:spPr>
      </p:pic>
      <p:pic>
        <p:nvPicPr>
          <p:cNvPr id="9" name="Picture 8" descr="Graphical user interface, text, application&#10;&#10;Description automatically generated">
            <a:extLst>
              <a:ext uri="{FF2B5EF4-FFF2-40B4-BE49-F238E27FC236}">
                <a16:creationId xmlns:a16="http://schemas.microsoft.com/office/drawing/2014/main" id="{A215986C-473B-9144-A640-087E7DE9F96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75707" y="3300984"/>
            <a:ext cx="1864122" cy="3200400"/>
          </a:xfrm>
          <a:prstGeom prst="rect">
            <a:avLst/>
          </a:prstGeom>
        </p:spPr>
      </p:pic>
      <p:sp>
        <p:nvSpPr>
          <p:cNvPr id="10" name="Title 1">
            <a:extLst>
              <a:ext uri="{FF2B5EF4-FFF2-40B4-BE49-F238E27FC236}">
                <a16:creationId xmlns:a16="http://schemas.microsoft.com/office/drawing/2014/main" id="{B13FC9BA-A191-4B49-81DA-7191AAD47E1A}"/>
              </a:ext>
            </a:extLst>
          </p:cNvPr>
          <p:cNvSpPr>
            <a:spLocks noGrp="1"/>
          </p:cNvSpPr>
          <p:nvPr>
            <p:ph type="title"/>
          </p:nvPr>
        </p:nvSpPr>
        <p:spPr>
          <a:xfrm>
            <a:off x="571412" y="664581"/>
            <a:ext cx="11046000" cy="553530"/>
          </a:xfrm>
        </p:spPr>
        <p:txBody>
          <a:bodyPr/>
          <a:lstStyle/>
          <a:p>
            <a:r>
              <a:rPr lang="ja-JP" sz="2800"/>
              <a:t>組み込み Authenticator: ログイン</a:t>
            </a:r>
          </a:p>
        </p:txBody>
      </p:sp>
      <p:sp>
        <p:nvSpPr>
          <p:cNvPr id="11" name="Text Placeholder 3">
            <a:extLst>
              <a:ext uri="{FF2B5EF4-FFF2-40B4-BE49-F238E27FC236}">
                <a16:creationId xmlns:a16="http://schemas.microsoft.com/office/drawing/2014/main" id="{4801D551-5368-F44F-B66E-316CA0C73937}"/>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ja-JP" dirty="0">
                <a:solidFill>
                  <a:srgbClr val="C00000"/>
                </a:solidFill>
                <a:latin typeface="Salesforce Sans" panose="020B0505020202020203" pitchFamily="34" charset="0"/>
                <a:cs typeface="Times New Roman" panose="02020603050405020304" pitchFamily="18" charset="0"/>
              </a:rPr>
              <a:t>[Heroku、MuleSoft Anypoint Platform、Marketing Cloud—Social の場合]</a:t>
            </a:r>
          </a:p>
        </p:txBody>
      </p:sp>
    </p:spTree>
    <p:extLst>
      <p:ext uri="{BB962C8B-B14F-4D97-AF65-F5344CB8AC3E}">
        <p14:creationId xmlns:p14="http://schemas.microsoft.com/office/powerpoint/2010/main" val="8785618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7D5A278-9462-344F-B5DF-0E9607C75393}"/>
              </a:ext>
            </a:extLst>
          </p:cNvPr>
          <p:cNvSpPr>
            <a:spLocks noGrp="1"/>
          </p:cNvSpPr>
          <p:nvPr>
            <p:ph type="title"/>
          </p:nvPr>
        </p:nvSpPr>
        <p:spPr>
          <a:xfrm>
            <a:off x="571504" y="63500"/>
            <a:ext cx="11045400" cy="990300"/>
          </a:xfrm>
        </p:spPr>
        <p:txBody>
          <a:bodyPr/>
          <a:lstStyle/>
          <a:p>
            <a:r>
              <a:rPr lang="ja-JP"/>
              <a:t>サポートとリソース</a:t>
            </a:r>
          </a:p>
        </p:txBody>
      </p:sp>
      <p:sp>
        <p:nvSpPr>
          <p:cNvPr id="8" name="Text Placeholder 3">
            <a:extLst>
              <a:ext uri="{FF2B5EF4-FFF2-40B4-BE49-F238E27FC236}">
                <a16:creationId xmlns:a16="http://schemas.microsoft.com/office/drawing/2014/main" id="{E3C6561B-8AA3-DA42-B420-2C1BCEDC7038}"/>
              </a:ext>
            </a:extLst>
          </p:cNvPr>
          <p:cNvSpPr txBox="1">
            <a:spLocks/>
          </p:cNvSpPr>
          <p:nvPr/>
        </p:nvSpPr>
        <p:spPr>
          <a:xfrm>
            <a:off x="989555" y="1856982"/>
            <a:ext cx="8974577" cy="370457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ja-JP" sz="2000" dirty="0">
                <a:solidFill>
                  <a:srgbClr val="C00000"/>
                </a:solidFill>
                <a:latin typeface="Arial" panose="020B0604020202020204" pitchFamily="34" charset="0"/>
                <a:cs typeface="Arial" panose="020B0604020202020204" pitchFamily="34" charset="0"/>
              </a:rPr>
              <a:t>[システム管理者の方へ: このスライドをカスタマイズして次の情報を追加してください。</a:t>
            </a:r>
          </a:p>
          <a:p>
            <a:pPr marL="571500" indent="-342900">
              <a:buFont typeface="Arial" panose="020B0604020202020204" pitchFamily="34" charset="0"/>
              <a:buChar char="•"/>
            </a:pPr>
            <a:r>
              <a:rPr lang="ja-JP" sz="2000" dirty="0">
                <a:solidFill>
                  <a:srgbClr val="C00000"/>
                </a:solidFill>
                <a:latin typeface="Arial" panose="020B0604020202020204" pitchFamily="34" charset="0"/>
                <a:cs typeface="Arial" panose="020B0604020202020204" pitchFamily="34" charset="0"/>
              </a:rPr>
              <a:t>ユーザがヘルプを要求したり質問したりするための手順。</a:t>
            </a:r>
          </a:p>
          <a:p>
            <a:pPr marL="571500" indent="-342900">
              <a:buFont typeface="Arial" panose="020B0604020202020204" pitchFamily="34" charset="0"/>
              <a:buChar char="•"/>
            </a:pPr>
            <a:r>
              <a:rPr lang="ja-JP" sz="2000" dirty="0">
                <a:solidFill>
                  <a:srgbClr val="C00000"/>
                </a:solidFill>
                <a:latin typeface="Arial" panose="020B0604020202020204" pitchFamily="34" charset="0"/>
                <a:cs typeface="Arial" panose="020B0604020202020204" pitchFamily="34" charset="0"/>
              </a:rPr>
              <a:t>MFA のトレーニングやオンボーディングに関する資料へのリンク。]</a:t>
            </a:r>
          </a:p>
        </p:txBody>
      </p:sp>
    </p:spTree>
    <p:extLst>
      <p:ext uri="{BB962C8B-B14F-4D97-AF65-F5344CB8AC3E}">
        <p14:creationId xmlns:p14="http://schemas.microsoft.com/office/powerpoint/2010/main" val="97047998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56"/>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300">
                <a:solidFill>
                  <a:srgbClr val="205CA0"/>
                </a:solidFill>
                <a:latin typeface="Salesforce Sans"/>
                <a:ea typeface="Salesforce Sans"/>
                <a:cs typeface="Salesforce Sans"/>
                <a:sym typeface="Salesforce Sans"/>
              </a:rPr>
              <a:t>MFA は代表的な攻撃のいくつかを防止できる</a:t>
            </a:r>
          </a:p>
        </p:txBody>
      </p:sp>
      <p:sp>
        <p:nvSpPr>
          <p:cNvPr id="1118" name="Google Shape;1118;p156"/>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100" b="1">
                <a:solidFill>
                  <a:srgbClr val="205CA0"/>
                </a:solidFill>
                <a:latin typeface="Salesforce Sans"/>
                <a:ea typeface="Salesforce Sans"/>
                <a:cs typeface="Salesforce Sans"/>
                <a:sym typeface="Salesforce Sans"/>
              </a:rPr>
              <a:t>代表的な攻撃に対する MFA の防止効果</a:t>
            </a:r>
          </a:p>
        </p:txBody>
      </p:sp>
      <p:sp>
        <p:nvSpPr>
          <p:cNvPr id="1119" name="Google Shape;1119;p156"/>
          <p:cNvSpPr txBox="1"/>
          <p:nvPr/>
        </p:nvSpPr>
        <p:spPr>
          <a:xfrm>
            <a:off x="7649800" y="1752600"/>
            <a:ext cx="3690900" cy="4224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ja-JP" sz="1900" dirty="0">
                <a:solidFill>
                  <a:srgbClr val="59575C"/>
                </a:solidFill>
                <a:latin typeface="Salesforce Sans"/>
                <a:ea typeface="Salesforce Sans"/>
                <a:cs typeface="Salesforce Sans"/>
                <a:sym typeface="Salesforce Sans"/>
              </a:rPr>
              <a:t>フィッシング、ビッシング、</a:t>
            </a:r>
            <a:br>
              <a:rPr lang="en-IE" altLang="ja-JP" sz="1900" dirty="0">
                <a:solidFill>
                  <a:srgbClr val="59575C"/>
                </a:solidFill>
                <a:latin typeface="Salesforce Sans"/>
                <a:ea typeface="Salesforce Sans"/>
                <a:cs typeface="Salesforce Sans"/>
                <a:sym typeface="Salesforce Sans"/>
              </a:rPr>
            </a:br>
            <a:r>
              <a:rPr lang="ja-JP" sz="1900" dirty="0">
                <a:solidFill>
                  <a:srgbClr val="59575C"/>
                </a:solidFill>
                <a:latin typeface="Salesforce Sans"/>
                <a:ea typeface="Salesforce Sans"/>
                <a:cs typeface="Salesforce Sans"/>
                <a:sym typeface="Salesforce Sans"/>
              </a:rPr>
              <a:t>スミッシング</a:t>
            </a:r>
          </a:p>
          <a:p>
            <a:pPr marL="0" lvl="0" indent="0" algn="l" rtl="0">
              <a:spcBef>
                <a:spcPts val="1100"/>
              </a:spcBef>
              <a:spcAft>
                <a:spcPts val="0"/>
              </a:spcAft>
              <a:buNone/>
            </a:pPr>
            <a:r>
              <a:rPr lang="ja-JP" sz="1900" dirty="0">
                <a:solidFill>
                  <a:srgbClr val="59575C"/>
                </a:solidFill>
                <a:latin typeface="Salesforce Sans"/>
                <a:ea typeface="Salesforce Sans"/>
                <a:cs typeface="Salesforce Sans"/>
                <a:sym typeface="Salesforce Sans"/>
              </a:rPr>
              <a:t>スピアフィッシング</a:t>
            </a:r>
          </a:p>
          <a:p>
            <a:pPr marL="0" lvl="0" indent="0" algn="l" rtl="0">
              <a:spcBef>
                <a:spcPts val="1100"/>
              </a:spcBef>
              <a:spcAft>
                <a:spcPts val="0"/>
              </a:spcAft>
              <a:buNone/>
            </a:pPr>
            <a:r>
              <a:rPr lang="ja-JP" sz="1900" dirty="0">
                <a:solidFill>
                  <a:srgbClr val="59575C"/>
                </a:solidFill>
                <a:latin typeface="Salesforce Sans"/>
                <a:ea typeface="Salesforce Sans"/>
                <a:cs typeface="Salesforce Sans"/>
                <a:sym typeface="Salesforce Sans"/>
              </a:rPr>
              <a:t>キーロガー</a:t>
            </a:r>
          </a:p>
          <a:p>
            <a:pPr marL="0" lvl="0" indent="0" algn="l" rtl="0">
              <a:spcBef>
                <a:spcPts val="1100"/>
              </a:spcBef>
              <a:spcAft>
                <a:spcPts val="0"/>
              </a:spcAft>
              <a:buNone/>
            </a:pPr>
            <a:r>
              <a:rPr lang="ja-JP" sz="1900" dirty="0">
                <a:solidFill>
                  <a:srgbClr val="59575C"/>
                </a:solidFill>
                <a:latin typeface="Salesforce Sans"/>
                <a:ea typeface="Salesforce Sans"/>
                <a:cs typeface="Salesforce Sans"/>
                <a:sym typeface="Salesforce Sans"/>
              </a:rPr>
              <a:t>クレデンシャルスタッフィング</a:t>
            </a:r>
          </a:p>
          <a:p>
            <a:pPr marL="0" lvl="0" indent="0" algn="l" rtl="0">
              <a:spcBef>
                <a:spcPts val="1100"/>
              </a:spcBef>
              <a:spcAft>
                <a:spcPts val="0"/>
              </a:spcAft>
              <a:buNone/>
            </a:pPr>
            <a:r>
              <a:rPr lang="ja-JP" sz="1900" dirty="0">
                <a:solidFill>
                  <a:srgbClr val="59575C"/>
                </a:solidFill>
                <a:latin typeface="Salesforce Sans"/>
                <a:ea typeface="Salesforce Sans"/>
                <a:cs typeface="Salesforce Sans"/>
                <a:sym typeface="Salesforce Sans"/>
              </a:rPr>
              <a:t>ブルートフォース攻撃</a:t>
            </a:r>
          </a:p>
          <a:p>
            <a:pPr marL="0" lvl="0" indent="0" algn="l" rtl="0">
              <a:spcBef>
                <a:spcPts val="1100"/>
              </a:spcBef>
              <a:spcAft>
                <a:spcPts val="300"/>
              </a:spcAft>
              <a:buNone/>
            </a:pPr>
            <a:r>
              <a:rPr lang="ja-JP" sz="1900" dirty="0">
                <a:solidFill>
                  <a:srgbClr val="59575C"/>
                </a:solidFill>
                <a:latin typeface="Salesforce Sans"/>
                <a:ea typeface="Salesforce Sans"/>
                <a:cs typeface="Salesforce Sans"/>
                <a:sym typeface="Salesforce Sans"/>
              </a:rPr>
              <a:t>中間者 (MITM) 攻撃</a:t>
            </a:r>
          </a:p>
        </p:txBody>
      </p:sp>
      <p:sp>
        <p:nvSpPr>
          <p:cNvPr id="1120" name="Google Shape;1120;p156"/>
          <p:cNvSpPr/>
          <p:nvPr/>
        </p:nvSpPr>
        <p:spPr>
          <a:xfrm>
            <a:off x="1204236" y="4406557"/>
            <a:ext cx="339660" cy="338721"/>
          </a:xfrm>
          <a:custGeom>
            <a:avLst/>
            <a:gdLst/>
            <a:ahLst/>
            <a:cxnLst/>
            <a:rect l="l" t="t" r="r" b="b"/>
            <a:pathLst>
              <a:path w="21600" h="21530" extrusionOk="0">
                <a:moveTo>
                  <a:pt x="16583" y="21530"/>
                </a:moveTo>
                <a:cubicBezTo>
                  <a:pt x="16444" y="21530"/>
                  <a:pt x="16165" y="21391"/>
                  <a:pt x="16026" y="21251"/>
                </a:cubicBezTo>
                <a:lnTo>
                  <a:pt x="10730" y="15956"/>
                </a:lnTo>
                <a:lnTo>
                  <a:pt x="5574" y="21112"/>
                </a:lnTo>
                <a:cubicBezTo>
                  <a:pt x="5156" y="21530"/>
                  <a:pt x="4599" y="21530"/>
                  <a:pt x="4181" y="21112"/>
                </a:cubicBezTo>
                <a:lnTo>
                  <a:pt x="279" y="17210"/>
                </a:lnTo>
                <a:cubicBezTo>
                  <a:pt x="139" y="17071"/>
                  <a:pt x="0" y="16653"/>
                  <a:pt x="0" y="16513"/>
                </a:cubicBezTo>
                <a:cubicBezTo>
                  <a:pt x="0" y="16235"/>
                  <a:pt x="139" y="16095"/>
                  <a:pt x="279" y="15956"/>
                </a:cubicBezTo>
                <a:lnTo>
                  <a:pt x="5435" y="10800"/>
                </a:lnTo>
                <a:lnTo>
                  <a:pt x="279" y="5504"/>
                </a:lnTo>
                <a:cubicBezTo>
                  <a:pt x="0" y="5225"/>
                  <a:pt x="0" y="4668"/>
                  <a:pt x="279" y="4250"/>
                </a:cubicBezTo>
                <a:lnTo>
                  <a:pt x="4320" y="209"/>
                </a:lnTo>
                <a:cubicBezTo>
                  <a:pt x="4738" y="-70"/>
                  <a:pt x="5295" y="-70"/>
                  <a:pt x="5574" y="209"/>
                </a:cubicBezTo>
                <a:lnTo>
                  <a:pt x="10730" y="5365"/>
                </a:lnTo>
                <a:lnTo>
                  <a:pt x="16026" y="209"/>
                </a:lnTo>
                <a:cubicBezTo>
                  <a:pt x="16305" y="-70"/>
                  <a:pt x="16862" y="-70"/>
                  <a:pt x="17280" y="209"/>
                </a:cubicBezTo>
                <a:lnTo>
                  <a:pt x="21182" y="4250"/>
                </a:lnTo>
                <a:cubicBezTo>
                  <a:pt x="21321" y="4389"/>
                  <a:pt x="21461" y="4529"/>
                  <a:pt x="21461" y="4807"/>
                </a:cubicBezTo>
                <a:cubicBezTo>
                  <a:pt x="21461" y="4947"/>
                  <a:pt x="21461" y="5365"/>
                  <a:pt x="21182" y="5504"/>
                </a:cubicBezTo>
                <a:lnTo>
                  <a:pt x="16026" y="10660"/>
                </a:lnTo>
                <a:lnTo>
                  <a:pt x="21321" y="15956"/>
                </a:lnTo>
                <a:cubicBezTo>
                  <a:pt x="21461" y="16095"/>
                  <a:pt x="21600" y="16235"/>
                  <a:pt x="21600" y="16513"/>
                </a:cubicBezTo>
                <a:cubicBezTo>
                  <a:pt x="21600" y="16653"/>
                  <a:pt x="21461" y="17071"/>
                  <a:pt x="21321" y="17210"/>
                </a:cubicBezTo>
                <a:lnTo>
                  <a:pt x="17280" y="21251"/>
                </a:lnTo>
                <a:cubicBezTo>
                  <a:pt x="17001" y="21391"/>
                  <a:pt x="16862" y="21530"/>
                  <a:pt x="16583" y="21530"/>
                </a:cubicBezTo>
                <a:close/>
                <a:moveTo>
                  <a:pt x="10730" y="15259"/>
                </a:moveTo>
                <a:lnTo>
                  <a:pt x="11009" y="15259"/>
                </a:lnTo>
                <a:lnTo>
                  <a:pt x="16444" y="20694"/>
                </a:lnTo>
                <a:cubicBezTo>
                  <a:pt x="16583" y="20833"/>
                  <a:pt x="16583" y="20833"/>
                  <a:pt x="16583" y="20833"/>
                </a:cubicBezTo>
                <a:cubicBezTo>
                  <a:pt x="16583" y="20833"/>
                  <a:pt x="16723" y="20833"/>
                  <a:pt x="16723" y="20694"/>
                </a:cubicBezTo>
                <a:lnTo>
                  <a:pt x="20764" y="16653"/>
                </a:lnTo>
                <a:cubicBezTo>
                  <a:pt x="20903" y="16653"/>
                  <a:pt x="20903" y="16653"/>
                  <a:pt x="20903" y="16513"/>
                </a:cubicBezTo>
                <a:cubicBezTo>
                  <a:pt x="20903" y="16513"/>
                  <a:pt x="20903" y="16513"/>
                  <a:pt x="20764" y="16374"/>
                </a:cubicBezTo>
                <a:lnTo>
                  <a:pt x="15329" y="10939"/>
                </a:lnTo>
                <a:cubicBezTo>
                  <a:pt x="15190" y="10939"/>
                  <a:pt x="15190" y="10800"/>
                  <a:pt x="15190" y="10660"/>
                </a:cubicBezTo>
                <a:cubicBezTo>
                  <a:pt x="15190" y="10521"/>
                  <a:pt x="15329" y="10521"/>
                  <a:pt x="15329" y="10382"/>
                </a:cubicBezTo>
                <a:lnTo>
                  <a:pt x="20764" y="4947"/>
                </a:lnTo>
                <a:cubicBezTo>
                  <a:pt x="20903" y="4807"/>
                  <a:pt x="20903" y="4807"/>
                  <a:pt x="20903" y="4807"/>
                </a:cubicBezTo>
                <a:cubicBezTo>
                  <a:pt x="20903" y="4668"/>
                  <a:pt x="20903" y="4668"/>
                  <a:pt x="20764" y="4668"/>
                </a:cubicBezTo>
                <a:lnTo>
                  <a:pt x="16862" y="627"/>
                </a:lnTo>
                <a:cubicBezTo>
                  <a:pt x="16723" y="627"/>
                  <a:pt x="16583" y="627"/>
                  <a:pt x="16583" y="627"/>
                </a:cubicBezTo>
                <a:lnTo>
                  <a:pt x="11148" y="6201"/>
                </a:lnTo>
                <a:cubicBezTo>
                  <a:pt x="11009" y="6340"/>
                  <a:pt x="10730" y="6340"/>
                  <a:pt x="10591" y="6201"/>
                </a:cubicBezTo>
                <a:lnTo>
                  <a:pt x="5156" y="627"/>
                </a:lnTo>
                <a:cubicBezTo>
                  <a:pt x="5017" y="627"/>
                  <a:pt x="4877" y="627"/>
                  <a:pt x="4877" y="627"/>
                </a:cubicBezTo>
                <a:lnTo>
                  <a:pt x="836" y="4668"/>
                </a:lnTo>
                <a:cubicBezTo>
                  <a:pt x="697" y="4807"/>
                  <a:pt x="697" y="4947"/>
                  <a:pt x="836" y="4947"/>
                </a:cubicBezTo>
                <a:lnTo>
                  <a:pt x="6271" y="10521"/>
                </a:lnTo>
                <a:cubicBezTo>
                  <a:pt x="6410" y="10660"/>
                  <a:pt x="6410" y="10800"/>
                  <a:pt x="6271" y="10939"/>
                </a:cubicBezTo>
                <a:lnTo>
                  <a:pt x="836" y="16374"/>
                </a:lnTo>
                <a:cubicBezTo>
                  <a:pt x="836" y="16374"/>
                  <a:pt x="836" y="16374"/>
                  <a:pt x="836" y="16513"/>
                </a:cubicBezTo>
                <a:cubicBezTo>
                  <a:pt x="836" y="16513"/>
                  <a:pt x="836" y="16513"/>
                  <a:pt x="836" y="16653"/>
                </a:cubicBezTo>
                <a:lnTo>
                  <a:pt x="4877" y="20555"/>
                </a:lnTo>
                <a:cubicBezTo>
                  <a:pt x="4877" y="20694"/>
                  <a:pt x="5017" y="20694"/>
                  <a:pt x="5156" y="20555"/>
                </a:cubicBezTo>
                <a:lnTo>
                  <a:pt x="10452" y="15259"/>
                </a:lnTo>
                <a:cubicBezTo>
                  <a:pt x="10452" y="15259"/>
                  <a:pt x="10591" y="15259"/>
                  <a:pt x="10730" y="15259"/>
                </a:cubicBezTo>
                <a:close/>
              </a:path>
            </a:pathLst>
          </a:custGeom>
          <a:solidFill>
            <a:srgbClr val="CC0000"/>
          </a:solidFill>
          <a:ln w="9525" cap="flat" cmpd="sng">
            <a:solidFill>
              <a:srgbClr val="CC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0">
              <a:spcBef>
                <a:spcPts val="0"/>
              </a:spcBef>
              <a:spcAft>
                <a:spcPts val="0"/>
              </a:spcAft>
              <a:buNone/>
            </a:pPr>
            <a:endParaRPr sz="3600" b="1">
              <a:solidFill>
                <a:srgbClr val="CC0000"/>
              </a:solidFill>
              <a:latin typeface="Calibri"/>
              <a:ea typeface="Calibri"/>
              <a:cs typeface="Calibri"/>
              <a:sym typeface="Calibri"/>
            </a:endParaRPr>
          </a:p>
        </p:txBody>
      </p:sp>
      <p:sp>
        <p:nvSpPr>
          <p:cNvPr id="1121" name="Google Shape;1121;p156"/>
          <p:cNvSpPr txBox="1"/>
          <p:nvPr/>
        </p:nvSpPr>
        <p:spPr>
          <a:xfrm>
            <a:off x="513066" y="1899033"/>
            <a:ext cx="1887600" cy="52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a:solidFill>
                  <a:srgbClr val="205CA0"/>
                </a:solidFill>
                <a:latin typeface="Salesforce Sans"/>
                <a:ea typeface="Salesforce Sans"/>
                <a:cs typeface="Salesforce Sans"/>
                <a:sym typeface="Salesforce Sans"/>
              </a:rPr>
              <a:t>攻撃者が標的にメールを送信する</a:t>
            </a:r>
          </a:p>
        </p:txBody>
      </p:sp>
      <p:sp>
        <p:nvSpPr>
          <p:cNvPr id="1122" name="Google Shape;1122;p156"/>
          <p:cNvSpPr txBox="1"/>
          <p:nvPr/>
        </p:nvSpPr>
        <p:spPr>
          <a:xfrm>
            <a:off x="589979" y="3321359"/>
            <a:ext cx="1610856" cy="76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dirty="0">
                <a:solidFill>
                  <a:srgbClr val="205CA0"/>
                </a:solidFill>
                <a:latin typeface="Salesforce Sans"/>
                <a:ea typeface="Salesforce Sans"/>
                <a:cs typeface="Salesforce Sans"/>
                <a:sym typeface="Salesforce Sans"/>
              </a:rPr>
              <a:t>攻撃者が標的のユーザ名/パスワードを収集する</a:t>
            </a:r>
          </a:p>
          <a:p>
            <a:pPr marL="0" marR="0" lvl="0" indent="0" algn="ctr" rtl="0">
              <a:lnSpc>
                <a:spcPct val="100000"/>
              </a:lnSpc>
              <a:spcBef>
                <a:spcPts val="1500"/>
              </a:spcBef>
              <a:spcAft>
                <a:spcPts val="0"/>
              </a:spcAft>
              <a:buClr>
                <a:srgbClr val="7F7F7F"/>
              </a:buClr>
              <a:buSzPts val="2000"/>
              <a:buFont typeface="Arial"/>
              <a:buNone/>
            </a:pPr>
            <a:endParaRPr sz="1500" b="1" dirty="0">
              <a:solidFill>
                <a:srgbClr val="205CA0"/>
              </a:solidFill>
              <a:latin typeface="Salesforce Sans"/>
              <a:ea typeface="Salesforce Sans"/>
              <a:cs typeface="Salesforce Sans"/>
              <a:sym typeface="Salesforce Sans"/>
            </a:endParaRPr>
          </a:p>
        </p:txBody>
      </p:sp>
      <p:sp>
        <p:nvSpPr>
          <p:cNvPr id="1123" name="Google Shape;1123;p156"/>
          <p:cNvSpPr txBox="1"/>
          <p:nvPr/>
        </p:nvSpPr>
        <p:spPr>
          <a:xfrm>
            <a:off x="4611806" y="3303317"/>
            <a:ext cx="2137783" cy="8841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dirty="0">
                <a:solidFill>
                  <a:srgbClr val="205CA0"/>
                </a:solidFill>
                <a:latin typeface="Salesforce Sans"/>
                <a:ea typeface="Salesforce Sans"/>
                <a:cs typeface="Salesforce Sans"/>
                <a:sym typeface="Salesforce Sans"/>
              </a:rPr>
              <a:t>標的がメールをクリックしてフィッシング Web サイトに誘導される</a:t>
            </a:r>
          </a:p>
        </p:txBody>
      </p:sp>
      <p:sp>
        <p:nvSpPr>
          <p:cNvPr id="1124" name="Google Shape;1124;p156"/>
          <p:cNvSpPr/>
          <p:nvPr/>
        </p:nvSpPr>
        <p:spPr>
          <a:xfrm>
            <a:off x="3086423" y="3377673"/>
            <a:ext cx="911015" cy="523800"/>
          </a:xfrm>
          <a:custGeom>
            <a:avLst/>
            <a:gdLst/>
            <a:ahLst/>
            <a:cxnLst/>
            <a:rect l="l" t="t" r="r" b="b"/>
            <a:pathLst>
              <a:path w="21551" h="21600" extrusionOk="0">
                <a:moveTo>
                  <a:pt x="3138" y="0"/>
                </a:moveTo>
                <a:cubicBezTo>
                  <a:pt x="2583" y="0"/>
                  <a:pt x="2152" y="754"/>
                  <a:pt x="2152" y="1720"/>
                </a:cubicBezTo>
                <a:cubicBezTo>
                  <a:pt x="2152" y="1720"/>
                  <a:pt x="2152" y="2566"/>
                  <a:pt x="2152" y="18178"/>
                </a:cubicBezTo>
                <a:cubicBezTo>
                  <a:pt x="966" y="18178"/>
                  <a:pt x="2153" y="18178"/>
                  <a:pt x="272" y="18178"/>
                </a:cubicBezTo>
                <a:cubicBezTo>
                  <a:pt x="156" y="18178"/>
                  <a:pt x="33" y="18336"/>
                  <a:pt x="33" y="18540"/>
                </a:cubicBezTo>
                <a:cubicBezTo>
                  <a:pt x="4" y="18846"/>
                  <a:pt x="-25" y="19816"/>
                  <a:pt x="33" y="20224"/>
                </a:cubicBezTo>
                <a:cubicBezTo>
                  <a:pt x="92" y="20581"/>
                  <a:pt x="351" y="21233"/>
                  <a:pt x="438" y="21437"/>
                </a:cubicBezTo>
                <a:cubicBezTo>
                  <a:pt x="467" y="21539"/>
                  <a:pt x="556" y="21600"/>
                  <a:pt x="615" y="21600"/>
                </a:cubicBezTo>
                <a:cubicBezTo>
                  <a:pt x="615" y="21600"/>
                  <a:pt x="615" y="21600"/>
                  <a:pt x="20904" y="21600"/>
                </a:cubicBezTo>
                <a:cubicBezTo>
                  <a:pt x="20992" y="21600"/>
                  <a:pt x="21083" y="21539"/>
                  <a:pt x="21112" y="21437"/>
                </a:cubicBezTo>
                <a:cubicBezTo>
                  <a:pt x="21199" y="21233"/>
                  <a:pt x="21458" y="20581"/>
                  <a:pt x="21517" y="20224"/>
                </a:cubicBezTo>
                <a:cubicBezTo>
                  <a:pt x="21575" y="19816"/>
                  <a:pt x="21546" y="18846"/>
                  <a:pt x="21517" y="18540"/>
                </a:cubicBezTo>
                <a:cubicBezTo>
                  <a:pt x="21517" y="18336"/>
                  <a:pt x="21405" y="18178"/>
                  <a:pt x="21288" y="18178"/>
                </a:cubicBezTo>
                <a:cubicBezTo>
                  <a:pt x="21288" y="18178"/>
                  <a:pt x="19443" y="18178"/>
                  <a:pt x="19357" y="18178"/>
                </a:cubicBezTo>
                <a:cubicBezTo>
                  <a:pt x="19357" y="18167"/>
                  <a:pt x="19357" y="18167"/>
                  <a:pt x="19357" y="1720"/>
                </a:cubicBezTo>
                <a:cubicBezTo>
                  <a:pt x="19357" y="754"/>
                  <a:pt x="18915" y="0"/>
                  <a:pt x="18360" y="0"/>
                </a:cubicBezTo>
                <a:cubicBezTo>
                  <a:pt x="18360" y="0"/>
                  <a:pt x="18358" y="0"/>
                  <a:pt x="3138" y="0"/>
                </a:cubicBezTo>
                <a:close/>
                <a:moveTo>
                  <a:pt x="3138" y="869"/>
                </a:moveTo>
                <a:cubicBezTo>
                  <a:pt x="3138" y="869"/>
                  <a:pt x="3140" y="869"/>
                  <a:pt x="18360" y="869"/>
                </a:cubicBezTo>
                <a:cubicBezTo>
                  <a:pt x="18652" y="869"/>
                  <a:pt x="18859" y="1212"/>
                  <a:pt x="18859" y="1720"/>
                </a:cubicBezTo>
                <a:cubicBezTo>
                  <a:pt x="18859" y="1720"/>
                  <a:pt x="18859" y="1758"/>
                  <a:pt x="18859" y="18178"/>
                </a:cubicBezTo>
                <a:cubicBezTo>
                  <a:pt x="18800" y="18178"/>
                  <a:pt x="18142" y="18178"/>
                  <a:pt x="18038" y="18178"/>
                </a:cubicBezTo>
                <a:lnTo>
                  <a:pt x="18038" y="2698"/>
                </a:lnTo>
                <a:cubicBezTo>
                  <a:pt x="18038" y="2444"/>
                  <a:pt x="17956" y="2281"/>
                  <a:pt x="17810" y="2281"/>
                </a:cubicBezTo>
                <a:cubicBezTo>
                  <a:pt x="17810" y="2281"/>
                  <a:pt x="17809" y="2281"/>
                  <a:pt x="3699" y="2281"/>
                </a:cubicBezTo>
                <a:cubicBezTo>
                  <a:pt x="3553" y="2281"/>
                  <a:pt x="3460" y="2444"/>
                  <a:pt x="3460" y="2698"/>
                </a:cubicBezTo>
                <a:cubicBezTo>
                  <a:pt x="3460" y="2698"/>
                  <a:pt x="3460" y="2724"/>
                  <a:pt x="3460" y="18178"/>
                </a:cubicBezTo>
                <a:cubicBezTo>
                  <a:pt x="3113" y="18178"/>
                  <a:pt x="3089" y="18178"/>
                  <a:pt x="2640" y="18178"/>
                </a:cubicBezTo>
                <a:cubicBezTo>
                  <a:pt x="2640" y="18178"/>
                  <a:pt x="2640" y="18177"/>
                  <a:pt x="2640" y="1720"/>
                </a:cubicBezTo>
                <a:cubicBezTo>
                  <a:pt x="2640" y="1212"/>
                  <a:pt x="2846" y="869"/>
                  <a:pt x="3138" y="869"/>
                </a:cubicBezTo>
                <a:close/>
                <a:moveTo>
                  <a:pt x="3927" y="3096"/>
                </a:moveTo>
                <a:cubicBezTo>
                  <a:pt x="3927" y="3096"/>
                  <a:pt x="3929" y="3096"/>
                  <a:pt x="17571" y="3096"/>
                </a:cubicBezTo>
                <a:cubicBezTo>
                  <a:pt x="17571" y="3096"/>
                  <a:pt x="17571" y="3936"/>
                  <a:pt x="17571" y="18178"/>
                </a:cubicBezTo>
                <a:cubicBezTo>
                  <a:pt x="16674" y="18178"/>
                  <a:pt x="17569" y="18178"/>
                  <a:pt x="12161" y="18178"/>
                </a:cubicBezTo>
                <a:cubicBezTo>
                  <a:pt x="12015" y="18178"/>
                  <a:pt x="11933" y="18391"/>
                  <a:pt x="11933" y="18594"/>
                </a:cubicBezTo>
                <a:cubicBezTo>
                  <a:pt x="11933" y="18594"/>
                  <a:pt x="11933" y="18585"/>
                  <a:pt x="11933" y="18993"/>
                </a:cubicBezTo>
                <a:cubicBezTo>
                  <a:pt x="11933" y="18993"/>
                  <a:pt x="11931" y="18993"/>
                  <a:pt x="9628" y="18993"/>
                </a:cubicBezTo>
                <a:cubicBezTo>
                  <a:pt x="9628" y="18993"/>
                  <a:pt x="9628" y="19002"/>
                  <a:pt x="9628" y="18594"/>
                </a:cubicBezTo>
                <a:cubicBezTo>
                  <a:pt x="9628" y="18391"/>
                  <a:pt x="9535" y="18178"/>
                  <a:pt x="9389" y="18178"/>
                </a:cubicBezTo>
                <a:cubicBezTo>
                  <a:pt x="9389" y="18178"/>
                  <a:pt x="5889" y="18178"/>
                  <a:pt x="3927" y="18178"/>
                </a:cubicBezTo>
                <a:cubicBezTo>
                  <a:pt x="3927" y="18166"/>
                  <a:pt x="3927" y="18170"/>
                  <a:pt x="3927" y="3096"/>
                </a:cubicBezTo>
                <a:close/>
                <a:moveTo>
                  <a:pt x="10209" y="7767"/>
                </a:moveTo>
                <a:cubicBezTo>
                  <a:pt x="10119" y="7665"/>
                  <a:pt x="9999" y="7651"/>
                  <a:pt x="9939" y="7804"/>
                </a:cubicBezTo>
                <a:cubicBezTo>
                  <a:pt x="9939" y="7803"/>
                  <a:pt x="9941" y="7807"/>
                  <a:pt x="8506" y="10610"/>
                </a:cubicBezTo>
                <a:cubicBezTo>
                  <a:pt x="8506" y="10610"/>
                  <a:pt x="8505" y="10613"/>
                  <a:pt x="8475" y="10664"/>
                </a:cubicBezTo>
                <a:cubicBezTo>
                  <a:pt x="8475" y="10664"/>
                  <a:pt x="8474" y="10668"/>
                  <a:pt x="8444" y="10719"/>
                </a:cubicBezTo>
                <a:cubicBezTo>
                  <a:pt x="8444" y="10719"/>
                  <a:pt x="8444" y="10722"/>
                  <a:pt x="8444" y="10773"/>
                </a:cubicBezTo>
                <a:cubicBezTo>
                  <a:pt x="8444" y="10773"/>
                  <a:pt x="8444" y="10761"/>
                  <a:pt x="8444" y="10863"/>
                </a:cubicBezTo>
                <a:cubicBezTo>
                  <a:pt x="8444" y="10863"/>
                  <a:pt x="8444" y="10867"/>
                  <a:pt x="8444" y="10918"/>
                </a:cubicBezTo>
                <a:lnTo>
                  <a:pt x="8444" y="10972"/>
                </a:lnTo>
                <a:cubicBezTo>
                  <a:pt x="8444" y="10972"/>
                  <a:pt x="8445" y="10975"/>
                  <a:pt x="8475" y="11026"/>
                </a:cubicBezTo>
                <a:cubicBezTo>
                  <a:pt x="8475" y="11026"/>
                  <a:pt x="8476" y="11030"/>
                  <a:pt x="8506" y="11081"/>
                </a:cubicBezTo>
                <a:cubicBezTo>
                  <a:pt x="8506" y="11081"/>
                  <a:pt x="8505" y="11066"/>
                  <a:pt x="9939" y="13869"/>
                </a:cubicBezTo>
                <a:cubicBezTo>
                  <a:pt x="9969" y="13971"/>
                  <a:pt x="10035" y="14032"/>
                  <a:pt x="10095" y="14032"/>
                </a:cubicBezTo>
                <a:cubicBezTo>
                  <a:pt x="10095" y="14032"/>
                  <a:pt x="10090" y="14025"/>
                  <a:pt x="10209" y="13923"/>
                </a:cubicBezTo>
                <a:cubicBezTo>
                  <a:pt x="10299" y="13821"/>
                  <a:pt x="10300" y="13572"/>
                  <a:pt x="10240" y="13471"/>
                </a:cubicBezTo>
                <a:cubicBezTo>
                  <a:pt x="10240" y="13471"/>
                  <a:pt x="10246" y="13462"/>
                  <a:pt x="8901" y="10863"/>
                </a:cubicBezTo>
                <a:cubicBezTo>
                  <a:pt x="8901" y="10863"/>
                  <a:pt x="8895" y="10873"/>
                  <a:pt x="10240" y="8274"/>
                </a:cubicBezTo>
                <a:cubicBezTo>
                  <a:pt x="10300" y="8121"/>
                  <a:pt x="10299" y="7869"/>
                  <a:pt x="10209" y="7767"/>
                </a:cubicBezTo>
                <a:close/>
                <a:moveTo>
                  <a:pt x="11341" y="7767"/>
                </a:moveTo>
                <a:cubicBezTo>
                  <a:pt x="11254" y="7869"/>
                  <a:pt x="11252" y="8121"/>
                  <a:pt x="11310" y="8274"/>
                </a:cubicBezTo>
                <a:cubicBezTo>
                  <a:pt x="12587" y="10873"/>
                  <a:pt x="12587" y="10863"/>
                  <a:pt x="12587" y="10863"/>
                </a:cubicBezTo>
                <a:cubicBezTo>
                  <a:pt x="11309" y="13462"/>
                  <a:pt x="11310" y="13471"/>
                  <a:pt x="11310" y="13471"/>
                </a:cubicBezTo>
                <a:cubicBezTo>
                  <a:pt x="11252" y="13572"/>
                  <a:pt x="11254" y="13821"/>
                  <a:pt x="11341" y="13923"/>
                </a:cubicBezTo>
                <a:cubicBezTo>
                  <a:pt x="11457" y="14025"/>
                  <a:pt x="11455" y="14032"/>
                  <a:pt x="11455" y="14032"/>
                </a:cubicBezTo>
                <a:cubicBezTo>
                  <a:pt x="11513" y="14032"/>
                  <a:pt x="11571" y="13971"/>
                  <a:pt x="11600" y="13869"/>
                </a:cubicBezTo>
                <a:cubicBezTo>
                  <a:pt x="12994" y="11066"/>
                  <a:pt x="12992" y="11081"/>
                  <a:pt x="12992" y="11081"/>
                </a:cubicBezTo>
                <a:cubicBezTo>
                  <a:pt x="13021" y="11030"/>
                  <a:pt x="13023" y="11026"/>
                  <a:pt x="13023" y="11026"/>
                </a:cubicBezTo>
                <a:cubicBezTo>
                  <a:pt x="13023" y="10975"/>
                  <a:pt x="13023" y="10972"/>
                  <a:pt x="13023" y="10972"/>
                </a:cubicBezTo>
                <a:lnTo>
                  <a:pt x="13054" y="10918"/>
                </a:lnTo>
                <a:cubicBezTo>
                  <a:pt x="13054" y="10867"/>
                  <a:pt x="13054" y="10863"/>
                  <a:pt x="13054" y="10863"/>
                </a:cubicBezTo>
                <a:cubicBezTo>
                  <a:pt x="13054" y="10761"/>
                  <a:pt x="13054" y="10773"/>
                  <a:pt x="13054" y="10773"/>
                </a:cubicBezTo>
                <a:cubicBezTo>
                  <a:pt x="13025" y="10722"/>
                  <a:pt x="13023" y="10719"/>
                  <a:pt x="13023" y="10719"/>
                </a:cubicBezTo>
                <a:cubicBezTo>
                  <a:pt x="13023" y="10668"/>
                  <a:pt x="13023" y="10664"/>
                  <a:pt x="13023" y="10664"/>
                </a:cubicBezTo>
                <a:cubicBezTo>
                  <a:pt x="12994" y="10613"/>
                  <a:pt x="12992" y="10610"/>
                  <a:pt x="12992" y="10610"/>
                </a:cubicBezTo>
                <a:cubicBezTo>
                  <a:pt x="11598" y="7807"/>
                  <a:pt x="11600" y="7803"/>
                  <a:pt x="11600" y="7804"/>
                </a:cubicBezTo>
                <a:cubicBezTo>
                  <a:pt x="11542" y="7651"/>
                  <a:pt x="11399" y="7665"/>
                  <a:pt x="11341" y="7767"/>
                </a:cubicBezTo>
                <a:close/>
                <a:moveTo>
                  <a:pt x="469" y="18993"/>
                </a:moveTo>
                <a:cubicBezTo>
                  <a:pt x="469" y="18993"/>
                  <a:pt x="2279" y="18993"/>
                  <a:pt x="2370" y="18993"/>
                </a:cubicBezTo>
                <a:cubicBezTo>
                  <a:pt x="2375" y="18993"/>
                  <a:pt x="2375" y="19011"/>
                  <a:pt x="2380" y="19011"/>
                </a:cubicBezTo>
                <a:cubicBezTo>
                  <a:pt x="2380" y="19011"/>
                  <a:pt x="2384" y="19011"/>
                  <a:pt x="3699" y="19011"/>
                </a:cubicBezTo>
                <a:cubicBezTo>
                  <a:pt x="3704" y="19011"/>
                  <a:pt x="3704" y="18993"/>
                  <a:pt x="3709" y="18993"/>
                </a:cubicBezTo>
                <a:cubicBezTo>
                  <a:pt x="4466" y="18993"/>
                  <a:pt x="3712" y="18993"/>
                  <a:pt x="9160" y="18993"/>
                </a:cubicBezTo>
                <a:cubicBezTo>
                  <a:pt x="9160" y="18993"/>
                  <a:pt x="9160" y="19001"/>
                  <a:pt x="9160" y="19409"/>
                </a:cubicBezTo>
                <a:cubicBezTo>
                  <a:pt x="9160" y="19613"/>
                  <a:pt x="9272" y="19808"/>
                  <a:pt x="9389" y="19808"/>
                </a:cubicBezTo>
                <a:cubicBezTo>
                  <a:pt x="9389" y="19808"/>
                  <a:pt x="9392" y="19808"/>
                  <a:pt x="12161" y="19808"/>
                </a:cubicBezTo>
                <a:cubicBezTo>
                  <a:pt x="12278" y="19808"/>
                  <a:pt x="12400" y="19613"/>
                  <a:pt x="12400" y="19409"/>
                </a:cubicBezTo>
                <a:cubicBezTo>
                  <a:pt x="12400" y="19409"/>
                  <a:pt x="12400" y="19401"/>
                  <a:pt x="12400" y="18993"/>
                </a:cubicBezTo>
                <a:cubicBezTo>
                  <a:pt x="12400" y="18993"/>
                  <a:pt x="15693" y="18993"/>
                  <a:pt x="17799" y="18993"/>
                </a:cubicBezTo>
                <a:cubicBezTo>
                  <a:pt x="17805" y="18993"/>
                  <a:pt x="17805" y="19011"/>
                  <a:pt x="17810" y="19011"/>
                </a:cubicBezTo>
                <a:cubicBezTo>
                  <a:pt x="17810" y="19011"/>
                  <a:pt x="17802" y="19011"/>
                  <a:pt x="19087" y="19011"/>
                </a:cubicBezTo>
                <a:cubicBezTo>
                  <a:pt x="19093" y="19011"/>
                  <a:pt x="19091" y="18993"/>
                  <a:pt x="19097" y="18993"/>
                </a:cubicBezTo>
                <a:cubicBezTo>
                  <a:pt x="20269" y="18993"/>
                  <a:pt x="19095" y="18993"/>
                  <a:pt x="21049" y="18993"/>
                </a:cubicBezTo>
                <a:cubicBezTo>
                  <a:pt x="21079" y="19452"/>
                  <a:pt x="21079" y="19872"/>
                  <a:pt x="21049" y="20025"/>
                </a:cubicBezTo>
                <a:cubicBezTo>
                  <a:pt x="21049" y="20127"/>
                  <a:pt x="20906" y="20428"/>
                  <a:pt x="20790" y="20785"/>
                </a:cubicBezTo>
                <a:cubicBezTo>
                  <a:pt x="20790" y="20785"/>
                  <a:pt x="20787" y="20785"/>
                  <a:pt x="760" y="20785"/>
                </a:cubicBezTo>
                <a:cubicBezTo>
                  <a:pt x="614" y="20479"/>
                  <a:pt x="501" y="20127"/>
                  <a:pt x="501" y="20025"/>
                </a:cubicBezTo>
                <a:cubicBezTo>
                  <a:pt x="471" y="19872"/>
                  <a:pt x="469" y="19452"/>
                  <a:pt x="469" y="18993"/>
                </a:cubicBezTo>
                <a:close/>
              </a:path>
            </a:pathLst>
          </a:custGeom>
          <a:solidFill>
            <a:srgbClr val="205CA0"/>
          </a:solidFill>
          <a:ln>
            <a:noFill/>
          </a:ln>
        </p:spPr>
        <p:txBody>
          <a:bodyPr spcFirstLastPara="1" wrap="square" lIns="91425" tIns="45700" rIns="91425" bIns="45700" anchor="t" anchorCtr="0">
            <a:noAutofit/>
          </a:bodyPr>
          <a:lstStyle/>
          <a:p>
            <a:pPr marL="0" marR="0" lvl="0" indent="0" algn="r" rtl="0">
              <a:spcBef>
                <a:spcPts val="0"/>
              </a:spcBef>
              <a:spcAft>
                <a:spcPts val="0"/>
              </a:spcAft>
              <a:buNone/>
            </a:pPr>
            <a:endParaRPr sz="1200" b="1">
              <a:solidFill>
                <a:srgbClr val="205CA0"/>
              </a:solidFill>
              <a:latin typeface="Calibri"/>
              <a:ea typeface="Calibri"/>
              <a:cs typeface="Calibri"/>
              <a:sym typeface="Calibri"/>
            </a:endParaRPr>
          </a:p>
        </p:txBody>
      </p:sp>
      <p:grpSp>
        <p:nvGrpSpPr>
          <p:cNvPr id="1125" name="Google Shape;1125;p156"/>
          <p:cNvGrpSpPr/>
          <p:nvPr/>
        </p:nvGrpSpPr>
        <p:grpSpPr>
          <a:xfrm>
            <a:off x="3159975" y="1936722"/>
            <a:ext cx="763910" cy="477380"/>
            <a:chOff x="5452305" y="5153744"/>
            <a:chExt cx="203200" cy="127000"/>
          </a:xfrm>
        </p:grpSpPr>
        <p:sp>
          <p:nvSpPr>
            <p:cNvPr id="1126" name="Google Shape;1126;p156"/>
            <p:cNvSpPr/>
            <p:nvPr/>
          </p:nvSpPr>
          <p:spPr>
            <a:xfrm>
              <a:off x="5465005" y="5153744"/>
              <a:ext cx="180975" cy="82550"/>
            </a:xfrm>
            <a:custGeom>
              <a:avLst/>
              <a:gdLst/>
              <a:ahLst/>
              <a:cxnLst/>
              <a:rect l="l" t="t" r="r" b="b"/>
              <a:pathLst>
                <a:path w="114" h="52" extrusionOk="0">
                  <a:moveTo>
                    <a:pt x="114" y="2"/>
                  </a:moveTo>
                  <a:lnTo>
                    <a:pt x="112" y="0"/>
                  </a:lnTo>
                  <a:lnTo>
                    <a:pt x="0" y="0"/>
                  </a:lnTo>
                  <a:lnTo>
                    <a:pt x="56" y="52"/>
                  </a:lnTo>
                  <a:lnTo>
                    <a:pt x="114" y="2"/>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7" name="Google Shape;1127;p156"/>
            <p:cNvSpPr/>
            <p:nvPr/>
          </p:nvSpPr>
          <p:spPr>
            <a:xfrm>
              <a:off x="5592005" y="5163269"/>
              <a:ext cx="63500" cy="111125"/>
            </a:xfrm>
            <a:custGeom>
              <a:avLst/>
              <a:gdLst/>
              <a:ahLst/>
              <a:cxnLst/>
              <a:rect l="l" t="t" r="r" b="b"/>
              <a:pathLst>
                <a:path w="20" h="35" extrusionOk="0">
                  <a:moveTo>
                    <a:pt x="20" y="0"/>
                  </a:moveTo>
                  <a:cubicBezTo>
                    <a:pt x="0" y="18"/>
                    <a:pt x="0" y="18"/>
                    <a:pt x="0" y="18"/>
                  </a:cubicBezTo>
                  <a:cubicBezTo>
                    <a:pt x="19" y="35"/>
                    <a:pt x="19" y="35"/>
                    <a:pt x="19" y="35"/>
                  </a:cubicBezTo>
                  <a:cubicBezTo>
                    <a:pt x="20" y="35"/>
                    <a:pt x="20" y="34"/>
                    <a:pt x="20" y="33"/>
                  </a:cubicBezTo>
                  <a:cubicBezTo>
                    <a:pt x="20" y="1"/>
                    <a:pt x="20" y="1"/>
                    <a:pt x="20" y="1"/>
                  </a:cubicBezTo>
                  <a:cubicBezTo>
                    <a:pt x="20" y="1"/>
                    <a:pt x="20" y="0"/>
                    <a:pt x="20" y="0"/>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8" name="Google Shape;1128;p156"/>
            <p:cNvSpPr/>
            <p:nvPr/>
          </p:nvSpPr>
          <p:spPr>
            <a:xfrm>
              <a:off x="5452305" y="5163269"/>
              <a:ext cx="63500" cy="111125"/>
            </a:xfrm>
            <a:custGeom>
              <a:avLst/>
              <a:gdLst/>
              <a:ahLst/>
              <a:cxnLst/>
              <a:rect l="l" t="t" r="r" b="b"/>
              <a:pathLst>
                <a:path w="20" h="35" extrusionOk="0">
                  <a:moveTo>
                    <a:pt x="0" y="0"/>
                  </a:moveTo>
                  <a:cubicBezTo>
                    <a:pt x="0" y="0"/>
                    <a:pt x="0" y="1"/>
                    <a:pt x="0" y="1"/>
                  </a:cubicBezTo>
                  <a:cubicBezTo>
                    <a:pt x="0" y="33"/>
                    <a:pt x="0" y="33"/>
                    <a:pt x="0" y="33"/>
                  </a:cubicBezTo>
                  <a:cubicBezTo>
                    <a:pt x="0" y="34"/>
                    <a:pt x="0" y="35"/>
                    <a:pt x="0" y="35"/>
                  </a:cubicBezTo>
                  <a:cubicBezTo>
                    <a:pt x="20" y="18"/>
                    <a:pt x="20" y="18"/>
                    <a:pt x="20" y="18"/>
                  </a:cubicBezTo>
                  <a:lnTo>
                    <a:pt x="0" y="0"/>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sp>
          <p:nvSpPr>
            <p:cNvPr id="1129" name="Google Shape;1129;p156"/>
            <p:cNvSpPr/>
            <p:nvPr/>
          </p:nvSpPr>
          <p:spPr>
            <a:xfrm>
              <a:off x="5465005" y="5226769"/>
              <a:ext cx="177800" cy="53975"/>
            </a:xfrm>
            <a:custGeom>
              <a:avLst/>
              <a:gdLst/>
              <a:ahLst/>
              <a:cxnLst/>
              <a:rect l="l" t="t" r="r" b="b"/>
              <a:pathLst>
                <a:path w="112" h="34" extrusionOk="0">
                  <a:moveTo>
                    <a:pt x="56" y="16"/>
                  </a:moveTo>
                  <a:lnTo>
                    <a:pt x="38" y="0"/>
                  </a:lnTo>
                  <a:lnTo>
                    <a:pt x="0" y="34"/>
                  </a:lnTo>
                  <a:lnTo>
                    <a:pt x="112" y="34"/>
                  </a:lnTo>
                  <a:lnTo>
                    <a:pt x="74" y="2"/>
                  </a:lnTo>
                  <a:lnTo>
                    <a:pt x="56" y="16"/>
                  </a:ln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grpSp>
      <p:cxnSp>
        <p:nvCxnSpPr>
          <p:cNvPr id="1130" name="Google Shape;1130;p156"/>
          <p:cNvCxnSpPr/>
          <p:nvPr/>
        </p:nvCxnSpPr>
        <p:spPr>
          <a:xfrm>
            <a:off x="2456818" y="2160928"/>
            <a:ext cx="567600" cy="3900"/>
          </a:xfrm>
          <a:prstGeom prst="straightConnector1">
            <a:avLst/>
          </a:prstGeom>
          <a:noFill/>
          <a:ln w="9525" cap="flat" cmpd="sng">
            <a:solidFill>
              <a:srgbClr val="3EA1E0"/>
            </a:solidFill>
            <a:prstDash val="solid"/>
            <a:round/>
            <a:headEnd type="none" w="med" len="med"/>
            <a:tailEnd type="triangle" w="med" len="med"/>
          </a:ln>
        </p:spPr>
      </p:cxnSp>
      <p:sp>
        <p:nvSpPr>
          <p:cNvPr id="1131" name="Google Shape;1131;p156"/>
          <p:cNvSpPr/>
          <p:nvPr/>
        </p:nvSpPr>
        <p:spPr>
          <a:xfrm>
            <a:off x="5128124" y="1797424"/>
            <a:ext cx="763900" cy="763900"/>
          </a:xfrm>
          <a:custGeom>
            <a:avLst/>
            <a:gdLst/>
            <a:ahLst/>
            <a:cxnLst/>
            <a:rect l="l" t="t" r="r" b="b"/>
            <a:pathLst>
              <a:path w="64" h="64" extrusionOk="0">
                <a:moveTo>
                  <a:pt x="32" y="0"/>
                </a:moveTo>
                <a:cubicBezTo>
                  <a:pt x="14" y="0"/>
                  <a:pt x="0" y="14"/>
                  <a:pt x="0" y="32"/>
                </a:cubicBezTo>
                <a:cubicBezTo>
                  <a:pt x="0" y="40"/>
                  <a:pt x="3" y="48"/>
                  <a:pt x="8" y="53"/>
                </a:cubicBezTo>
                <a:cubicBezTo>
                  <a:pt x="14" y="60"/>
                  <a:pt x="23" y="64"/>
                  <a:pt x="32" y="64"/>
                </a:cubicBezTo>
                <a:cubicBezTo>
                  <a:pt x="42" y="64"/>
                  <a:pt x="50" y="60"/>
                  <a:pt x="56" y="53"/>
                </a:cubicBezTo>
                <a:cubicBezTo>
                  <a:pt x="61" y="47"/>
                  <a:pt x="64" y="40"/>
                  <a:pt x="64" y="32"/>
                </a:cubicBezTo>
                <a:cubicBezTo>
                  <a:pt x="64" y="14"/>
                  <a:pt x="50" y="0"/>
                  <a:pt x="32" y="0"/>
                </a:cubicBezTo>
                <a:close/>
                <a:moveTo>
                  <a:pt x="54" y="49"/>
                </a:moveTo>
                <a:cubicBezTo>
                  <a:pt x="52" y="47"/>
                  <a:pt x="48" y="46"/>
                  <a:pt x="44" y="44"/>
                </a:cubicBezTo>
                <a:cubicBezTo>
                  <a:pt x="39" y="42"/>
                  <a:pt x="38" y="41"/>
                  <a:pt x="38" y="41"/>
                </a:cubicBezTo>
                <a:cubicBezTo>
                  <a:pt x="38" y="37"/>
                  <a:pt x="38" y="37"/>
                  <a:pt x="38" y="37"/>
                </a:cubicBezTo>
                <a:cubicBezTo>
                  <a:pt x="38" y="37"/>
                  <a:pt x="40" y="35"/>
                  <a:pt x="41" y="31"/>
                </a:cubicBezTo>
                <a:cubicBezTo>
                  <a:pt x="42" y="31"/>
                  <a:pt x="43" y="29"/>
                  <a:pt x="43" y="28"/>
                </a:cubicBezTo>
                <a:cubicBezTo>
                  <a:pt x="43" y="27"/>
                  <a:pt x="43" y="24"/>
                  <a:pt x="41" y="25"/>
                </a:cubicBezTo>
                <a:cubicBezTo>
                  <a:pt x="42" y="23"/>
                  <a:pt x="42" y="21"/>
                  <a:pt x="42" y="20"/>
                </a:cubicBezTo>
                <a:cubicBezTo>
                  <a:pt x="41" y="16"/>
                  <a:pt x="38" y="12"/>
                  <a:pt x="32" y="12"/>
                </a:cubicBezTo>
                <a:cubicBezTo>
                  <a:pt x="26" y="12"/>
                  <a:pt x="23" y="16"/>
                  <a:pt x="22" y="20"/>
                </a:cubicBezTo>
                <a:cubicBezTo>
                  <a:pt x="22" y="21"/>
                  <a:pt x="23" y="23"/>
                  <a:pt x="23" y="25"/>
                </a:cubicBezTo>
                <a:cubicBezTo>
                  <a:pt x="21" y="24"/>
                  <a:pt x="21" y="27"/>
                  <a:pt x="21" y="28"/>
                </a:cubicBezTo>
                <a:cubicBezTo>
                  <a:pt x="21" y="29"/>
                  <a:pt x="23" y="31"/>
                  <a:pt x="24" y="31"/>
                </a:cubicBezTo>
                <a:cubicBezTo>
                  <a:pt x="24" y="35"/>
                  <a:pt x="26" y="37"/>
                  <a:pt x="26" y="37"/>
                </a:cubicBezTo>
                <a:cubicBezTo>
                  <a:pt x="26" y="41"/>
                  <a:pt x="26" y="41"/>
                  <a:pt x="26" y="41"/>
                </a:cubicBezTo>
                <a:cubicBezTo>
                  <a:pt x="26" y="41"/>
                  <a:pt x="25" y="42"/>
                  <a:pt x="20" y="44"/>
                </a:cubicBezTo>
                <a:cubicBezTo>
                  <a:pt x="16" y="46"/>
                  <a:pt x="12" y="47"/>
                  <a:pt x="10" y="49"/>
                </a:cubicBezTo>
                <a:cubicBezTo>
                  <a:pt x="6" y="44"/>
                  <a:pt x="4" y="38"/>
                  <a:pt x="4" y="32"/>
                </a:cubicBezTo>
                <a:cubicBezTo>
                  <a:pt x="4" y="17"/>
                  <a:pt x="17" y="4"/>
                  <a:pt x="32" y="4"/>
                </a:cubicBezTo>
                <a:cubicBezTo>
                  <a:pt x="47" y="4"/>
                  <a:pt x="60" y="17"/>
                  <a:pt x="60" y="32"/>
                </a:cubicBezTo>
                <a:cubicBezTo>
                  <a:pt x="60" y="38"/>
                  <a:pt x="58" y="44"/>
                  <a:pt x="54" y="49"/>
                </a:cubicBezTo>
                <a:close/>
              </a:path>
            </a:pathLst>
          </a:cu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4700">
              <a:solidFill>
                <a:srgbClr val="205CA0"/>
              </a:solidFill>
              <a:latin typeface="Salesforce Sans"/>
              <a:ea typeface="Salesforce Sans"/>
              <a:cs typeface="Salesforce Sans"/>
              <a:sym typeface="Salesforce Sans"/>
            </a:endParaRPr>
          </a:p>
        </p:txBody>
      </p:sp>
      <p:cxnSp>
        <p:nvCxnSpPr>
          <p:cNvPr id="1132" name="Google Shape;1132;p156"/>
          <p:cNvCxnSpPr/>
          <p:nvPr/>
        </p:nvCxnSpPr>
        <p:spPr>
          <a:xfrm rot="10800000" flipH="1">
            <a:off x="4165375" y="2164275"/>
            <a:ext cx="740700" cy="900"/>
          </a:xfrm>
          <a:prstGeom prst="straightConnector1">
            <a:avLst/>
          </a:prstGeom>
          <a:noFill/>
          <a:ln w="9525" cap="flat" cmpd="sng">
            <a:solidFill>
              <a:srgbClr val="3EA1E0"/>
            </a:solidFill>
            <a:prstDash val="solid"/>
            <a:round/>
            <a:headEnd type="none" w="med" len="med"/>
            <a:tailEnd type="triangle" w="med" len="med"/>
          </a:ln>
        </p:spPr>
      </p:cxnSp>
      <p:cxnSp>
        <p:nvCxnSpPr>
          <p:cNvPr id="1133" name="Google Shape;1133;p156"/>
          <p:cNvCxnSpPr/>
          <p:nvPr/>
        </p:nvCxnSpPr>
        <p:spPr>
          <a:xfrm rot="10800000">
            <a:off x="4036963" y="3621533"/>
            <a:ext cx="433800" cy="8100"/>
          </a:xfrm>
          <a:prstGeom prst="straightConnector1">
            <a:avLst/>
          </a:prstGeom>
          <a:noFill/>
          <a:ln w="9525" cap="flat" cmpd="sng">
            <a:solidFill>
              <a:srgbClr val="3EA1E0"/>
            </a:solidFill>
            <a:prstDash val="solid"/>
            <a:round/>
            <a:headEnd type="none" w="med" len="med"/>
            <a:tailEnd type="triangle" w="med" len="med"/>
          </a:ln>
        </p:spPr>
      </p:cxnSp>
      <p:cxnSp>
        <p:nvCxnSpPr>
          <p:cNvPr id="1134" name="Google Shape;1134;p156"/>
          <p:cNvCxnSpPr/>
          <p:nvPr/>
        </p:nvCxnSpPr>
        <p:spPr>
          <a:xfrm flipH="1">
            <a:off x="2516550" y="3622433"/>
            <a:ext cx="469500" cy="6300"/>
          </a:xfrm>
          <a:prstGeom prst="straightConnector1">
            <a:avLst/>
          </a:prstGeom>
          <a:noFill/>
          <a:ln w="9525" cap="flat" cmpd="sng">
            <a:solidFill>
              <a:srgbClr val="3EA1E0"/>
            </a:solidFill>
            <a:prstDash val="solid"/>
            <a:round/>
            <a:headEnd type="none" w="med" len="med"/>
            <a:tailEnd type="triangle" w="med" len="med"/>
          </a:ln>
        </p:spPr>
      </p:cxnSp>
      <p:sp>
        <p:nvSpPr>
          <p:cNvPr id="1135" name="Google Shape;1135;p156"/>
          <p:cNvSpPr txBox="1"/>
          <p:nvPr/>
        </p:nvSpPr>
        <p:spPr>
          <a:xfrm>
            <a:off x="469911" y="5168333"/>
            <a:ext cx="1887600" cy="1131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7F7F7F"/>
              </a:buClr>
              <a:buSzPts val="2000"/>
              <a:buFont typeface="Arial"/>
              <a:buNone/>
            </a:pPr>
            <a:r>
              <a:rPr lang="ja-JP" sz="1500" b="1">
                <a:solidFill>
                  <a:srgbClr val="205CA0"/>
                </a:solidFill>
                <a:latin typeface="Salesforce Sans"/>
                <a:ea typeface="Salesforce Sans"/>
                <a:cs typeface="Salesforce Sans"/>
                <a:sym typeface="Salesforce Sans"/>
              </a:rPr>
              <a:t>攻撃者が標的のアカウントにアクセスすると MFA によって拒否される</a:t>
            </a:r>
          </a:p>
        </p:txBody>
      </p:sp>
      <p:sp>
        <p:nvSpPr>
          <p:cNvPr id="1136" name="Google Shape;1136;p156"/>
          <p:cNvSpPr txBox="1"/>
          <p:nvPr/>
        </p:nvSpPr>
        <p:spPr>
          <a:xfrm>
            <a:off x="2956301" y="3925267"/>
            <a:ext cx="1204683" cy="5241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0"/>
              </a:spcAft>
              <a:buClr>
                <a:srgbClr val="7F7F7F"/>
              </a:buClr>
              <a:buSzPts val="2000"/>
              <a:buFont typeface="Arial"/>
              <a:buNone/>
            </a:pPr>
            <a:r>
              <a:rPr lang="ja-JP" sz="1500" b="1" dirty="0">
                <a:latin typeface="Salesforce Sans"/>
                <a:ea typeface="Salesforce Sans"/>
                <a:cs typeface="Salesforce Sans"/>
                <a:sym typeface="Salesforce Sans"/>
              </a:rPr>
              <a:t>フィッシング Web サイト</a:t>
            </a:r>
          </a:p>
        </p:txBody>
      </p:sp>
      <p:cxnSp>
        <p:nvCxnSpPr>
          <p:cNvPr id="1137" name="Google Shape;1137;p156"/>
          <p:cNvCxnSpPr/>
          <p:nvPr/>
        </p:nvCxnSpPr>
        <p:spPr>
          <a:xfrm rot="10800000">
            <a:off x="7108132" y="1704272"/>
            <a:ext cx="0" cy="4568100"/>
          </a:xfrm>
          <a:prstGeom prst="straightConnector1">
            <a:avLst/>
          </a:prstGeom>
          <a:noFill/>
          <a:ln w="12700" cap="flat" cmpd="sng">
            <a:solidFill>
              <a:srgbClr val="ED7D31"/>
            </a:solidFill>
            <a:prstDash val="solid"/>
            <a:miter lim="400000"/>
            <a:headEnd type="none" w="sm" len="sm"/>
            <a:tailEnd type="none" w="sm" len="sm"/>
          </a:ln>
        </p:spPr>
      </p:cxnSp>
      <p:cxnSp>
        <p:nvCxnSpPr>
          <p:cNvPr id="1138" name="Google Shape;1138;p156"/>
          <p:cNvCxnSpPr/>
          <p:nvPr/>
        </p:nvCxnSpPr>
        <p:spPr>
          <a:xfrm>
            <a:off x="5509973" y="2753317"/>
            <a:ext cx="0" cy="396300"/>
          </a:xfrm>
          <a:prstGeom prst="straightConnector1">
            <a:avLst/>
          </a:prstGeom>
          <a:noFill/>
          <a:ln w="9525" cap="flat" cmpd="sng">
            <a:solidFill>
              <a:srgbClr val="3EA1E0"/>
            </a:solidFill>
            <a:prstDash val="solid"/>
            <a:round/>
            <a:headEnd type="none" w="med" len="med"/>
            <a:tailEnd type="triangle" w="med" len="med"/>
          </a:ln>
        </p:spPr>
      </p:cxnSp>
      <p:cxnSp>
        <p:nvCxnSpPr>
          <p:cNvPr id="1139" name="Google Shape;1139;p156"/>
          <p:cNvCxnSpPr/>
          <p:nvPr/>
        </p:nvCxnSpPr>
        <p:spPr>
          <a:xfrm>
            <a:off x="1374084" y="4187317"/>
            <a:ext cx="0" cy="777300"/>
          </a:xfrm>
          <a:prstGeom prst="straightConnector1">
            <a:avLst/>
          </a:prstGeom>
          <a:noFill/>
          <a:ln w="9525" cap="flat" cmpd="sng">
            <a:solidFill>
              <a:srgbClr val="3EA1E0"/>
            </a:solidFill>
            <a:prstDash val="solid"/>
            <a:round/>
            <a:headEnd type="none" w="med" len="med"/>
            <a:tailEnd type="triangle" w="med" len="med"/>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144;p157">
            <a:extLst>
              <a:ext uri="{FF2B5EF4-FFF2-40B4-BE49-F238E27FC236}">
                <a16:creationId xmlns:a16="http://schemas.microsoft.com/office/drawing/2014/main" id="{CE11E5B9-D23B-49A9-9227-389D116FB706}"/>
              </a:ext>
            </a:extLst>
          </p:cNvPr>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en-US" altLang="ja-JP" sz="3100" b="1" dirty="0">
                <a:solidFill>
                  <a:srgbClr val="205CA0"/>
                </a:solidFill>
                <a:latin typeface="Salesforce Sans"/>
                <a:ea typeface="Salesforce Sans"/>
                <a:cs typeface="Salesforce Sans"/>
                <a:sym typeface="Salesforce Sans"/>
              </a:rPr>
              <a:t>MFA </a:t>
            </a:r>
            <a:r>
              <a:rPr lang="ja-JP" altLang="en-US" sz="3100" b="1" dirty="0">
                <a:solidFill>
                  <a:srgbClr val="205CA0"/>
                </a:solidFill>
                <a:latin typeface="Salesforce Sans"/>
                <a:ea typeface="Salesforce Sans"/>
                <a:cs typeface="Salesforce Sans"/>
                <a:sym typeface="Salesforce Sans"/>
              </a:rPr>
              <a:t>の強力な検証メソッド</a:t>
            </a:r>
            <a:endParaRPr sz="3100" b="1" dirty="0">
              <a:solidFill>
                <a:srgbClr val="205CA0"/>
              </a:solidFill>
              <a:latin typeface="Salesforce Sans"/>
              <a:ea typeface="Salesforce Sans"/>
              <a:cs typeface="Salesforce Sans"/>
              <a:sym typeface="Salesforce Sans"/>
            </a:endParaRPr>
          </a:p>
        </p:txBody>
      </p:sp>
      <p:sp>
        <p:nvSpPr>
          <p:cNvPr id="3" name="Google Shape;1145;p157">
            <a:extLst>
              <a:ext uri="{FF2B5EF4-FFF2-40B4-BE49-F238E27FC236}">
                <a16:creationId xmlns:a16="http://schemas.microsoft.com/office/drawing/2014/main" id="{A523C657-F743-46D7-B64D-EB06971AEC95}"/>
              </a:ext>
            </a:extLst>
          </p:cNvPr>
          <p:cNvSpPr txBox="1"/>
          <p:nvPr/>
        </p:nvSpPr>
        <p:spPr>
          <a:xfrm>
            <a:off x="571500" y="1097179"/>
            <a:ext cx="110460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en-US" altLang="ja-JP" sz="2300" dirty="0">
                <a:solidFill>
                  <a:srgbClr val="205CA0"/>
                </a:solidFill>
                <a:latin typeface="Salesforce Sans"/>
                <a:ea typeface="Salesforce Sans"/>
                <a:cs typeface="Salesforce Sans"/>
                <a:sym typeface="Salesforce Sans"/>
              </a:rPr>
              <a:t>Salesforce </a:t>
            </a:r>
            <a:r>
              <a:rPr lang="ja-JP" altLang="en-US" sz="2300" dirty="0">
                <a:solidFill>
                  <a:srgbClr val="205CA0"/>
                </a:solidFill>
                <a:latin typeface="Salesforce Sans"/>
                <a:ea typeface="Salesforce Sans"/>
                <a:cs typeface="Salesforce Sans"/>
                <a:sym typeface="Salesforce Sans"/>
              </a:rPr>
              <a:t>でサポートされている検証メソッド</a:t>
            </a:r>
            <a:endParaRPr sz="2300" strike="sngStrike" dirty="0">
              <a:solidFill>
                <a:srgbClr val="205CA0"/>
              </a:solidFill>
              <a:latin typeface="Salesforce Sans"/>
              <a:ea typeface="Salesforce Sans"/>
              <a:cs typeface="Salesforce Sans"/>
              <a:sym typeface="Salesforce Sans"/>
            </a:endParaRPr>
          </a:p>
        </p:txBody>
      </p:sp>
      <p:sp>
        <p:nvSpPr>
          <p:cNvPr id="4" name="Google Shape;1150;p157">
            <a:extLst>
              <a:ext uri="{FF2B5EF4-FFF2-40B4-BE49-F238E27FC236}">
                <a16:creationId xmlns:a16="http://schemas.microsoft.com/office/drawing/2014/main" id="{F66203C5-7E92-4AC1-8F68-41D71789BB8C}"/>
              </a:ext>
            </a:extLst>
          </p:cNvPr>
          <p:cNvSpPr/>
          <p:nvPr/>
        </p:nvSpPr>
        <p:spPr>
          <a:xfrm>
            <a:off x="571500"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5" name="Google Shape;1150;p157">
            <a:extLst>
              <a:ext uri="{FF2B5EF4-FFF2-40B4-BE49-F238E27FC236}">
                <a16:creationId xmlns:a16="http://schemas.microsoft.com/office/drawing/2014/main" id="{181392BE-51DC-40BF-B336-B65F219E85E2}"/>
              </a:ext>
            </a:extLst>
          </p:cNvPr>
          <p:cNvSpPr/>
          <p:nvPr/>
        </p:nvSpPr>
        <p:spPr>
          <a:xfrm>
            <a:off x="571500" y="4192487"/>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grpSp>
        <p:nvGrpSpPr>
          <p:cNvPr id="6" name="Google Shape;1165;p157">
            <a:extLst>
              <a:ext uri="{FF2B5EF4-FFF2-40B4-BE49-F238E27FC236}">
                <a16:creationId xmlns:a16="http://schemas.microsoft.com/office/drawing/2014/main" id="{4BE92ABF-9623-4AA6-85F4-F3B119D412D0}"/>
              </a:ext>
            </a:extLst>
          </p:cNvPr>
          <p:cNvGrpSpPr/>
          <p:nvPr/>
        </p:nvGrpSpPr>
        <p:grpSpPr>
          <a:xfrm>
            <a:off x="9242224" y="2705422"/>
            <a:ext cx="2742617" cy="2743226"/>
            <a:chOff x="7009601" y="2029117"/>
            <a:chExt cx="2057477" cy="2057471"/>
          </a:xfrm>
        </p:grpSpPr>
        <p:sp>
          <p:nvSpPr>
            <p:cNvPr id="7" name="Google Shape;1166;p157">
              <a:extLst>
                <a:ext uri="{FF2B5EF4-FFF2-40B4-BE49-F238E27FC236}">
                  <a16:creationId xmlns:a16="http://schemas.microsoft.com/office/drawing/2014/main" id="{441A13A7-50BB-4034-A265-72CFB0E0E040}"/>
                </a:ext>
              </a:extLst>
            </p:cNvPr>
            <p:cNvSpPr/>
            <p:nvPr/>
          </p:nvSpPr>
          <p:spPr>
            <a:xfrm>
              <a:off x="7073755" y="2101083"/>
              <a:ext cx="1929000" cy="1881900"/>
            </a:xfrm>
            <a:prstGeom prst="ellipse">
              <a:avLst/>
            </a:prstGeom>
            <a:solidFill>
              <a:srgbClr val="3EA1E0"/>
            </a:solidFill>
            <a:ln>
              <a:noFill/>
            </a:ln>
          </p:spPr>
          <p:txBody>
            <a:bodyPr spcFirstLastPara="1" wrap="square" lIns="121875" tIns="60925" rIns="121875" bIns="60925" anchor="ctr" anchorCtr="0">
              <a:noAutofit/>
            </a:bodyPr>
            <a:lstStyle/>
            <a:p>
              <a:pPr marL="0" marR="0" lvl="0" indent="0" algn="ctr" rtl="0">
                <a:spcBef>
                  <a:spcPts val="0"/>
                </a:spcBef>
                <a:spcAft>
                  <a:spcPts val="0"/>
                </a:spcAft>
                <a:buNone/>
              </a:pPr>
              <a:endParaRPr sz="2400">
                <a:solidFill>
                  <a:srgbClr val="FFFFFF"/>
                </a:solidFill>
                <a:latin typeface="Salesforce Sans"/>
                <a:ea typeface="Salesforce Sans"/>
                <a:cs typeface="Salesforce Sans"/>
                <a:sym typeface="Salesforce Sans"/>
              </a:endParaRPr>
            </a:p>
          </p:txBody>
        </p:sp>
        <p:pic>
          <p:nvPicPr>
            <p:cNvPr id="8" name="Google Shape;1167;p157">
              <a:extLst>
                <a:ext uri="{FF2B5EF4-FFF2-40B4-BE49-F238E27FC236}">
                  <a16:creationId xmlns:a16="http://schemas.microsoft.com/office/drawing/2014/main" id="{26F31763-8293-4AF3-9F2E-C6EF8F5E515D}"/>
                </a:ext>
              </a:extLst>
            </p:cNvPr>
            <p:cNvPicPr preferRelativeResize="0"/>
            <p:nvPr/>
          </p:nvPicPr>
          <p:blipFill rotWithShape="1">
            <a:blip r:embed="rId2">
              <a:alphaModFix/>
            </a:blip>
            <a:srcRect/>
            <a:stretch/>
          </p:blipFill>
          <p:spPr>
            <a:xfrm>
              <a:off x="7009601" y="2029117"/>
              <a:ext cx="2057477" cy="2057471"/>
            </a:xfrm>
            <a:prstGeom prst="rect">
              <a:avLst/>
            </a:prstGeom>
            <a:noFill/>
            <a:ln>
              <a:noFill/>
            </a:ln>
          </p:spPr>
        </p:pic>
        <p:sp>
          <p:nvSpPr>
            <p:cNvPr id="9" name="Google Shape;1168;p157">
              <a:extLst>
                <a:ext uri="{FF2B5EF4-FFF2-40B4-BE49-F238E27FC236}">
                  <a16:creationId xmlns:a16="http://schemas.microsoft.com/office/drawing/2014/main" id="{5689E675-AA10-4276-93CA-C0BC6CE3D874}"/>
                </a:ext>
              </a:extLst>
            </p:cNvPr>
            <p:cNvSpPr txBox="1"/>
            <p:nvPr/>
          </p:nvSpPr>
          <p:spPr>
            <a:xfrm>
              <a:off x="7255788" y="2688336"/>
              <a:ext cx="1565100" cy="645300"/>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Clr>
                  <a:srgbClr val="FFFFFF"/>
                </a:buClr>
                <a:buSzPts val="2400"/>
                <a:buFont typeface="Salesforce Sans"/>
                <a:buNone/>
              </a:pPr>
              <a:r>
                <a:rPr lang="en-US" altLang="ja-JP" sz="1300" dirty="0">
                  <a:solidFill>
                    <a:srgbClr val="FFFFFF"/>
                  </a:solidFill>
                  <a:latin typeface="Salesforce Sans"/>
                  <a:ea typeface="Salesforce Sans"/>
                  <a:cs typeface="Salesforce Sans"/>
                  <a:sym typeface="Salesforce Sans"/>
                </a:rPr>
                <a:t>SMS (</a:t>
              </a:r>
              <a:r>
                <a:rPr lang="ja-JP" altLang="en-US" sz="1300" dirty="0">
                  <a:solidFill>
                    <a:srgbClr val="FFFFFF"/>
                  </a:solidFill>
                  <a:latin typeface="Salesforce Sans"/>
                  <a:ea typeface="Salesforce Sans"/>
                  <a:cs typeface="Salesforce Sans"/>
                  <a:sym typeface="Salesforce Sans"/>
                </a:rPr>
                <a:t>テキスト</a:t>
              </a:r>
              <a:r>
                <a:rPr lang="en-US" altLang="ja-JP" sz="1300" dirty="0">
                  <a:solidFill>
                    <a:srgbClr val="FFFFFF"/>
                  </a:solidFill>
                  <a:latin typeface="Salesforce Sans"/>
                  <a:ea typeface="Salesforce Sans"/>
                  <a:cs typeface="Salesforce Sans"/>
                  <a:sym typeface="Salesforce Sans"/>
                </a:rPr>
                <a:t>) </a:t>
              </a:r>
              <a:r>
                <a:rPr lang="ja-JP" altLang="en-US" sz="1300" dirty="0">
                  <a:solidFill>
                    <a:srgbClr val="FFFFFF"/>
                  </a:solidFill>
                  <a:latin typeface="Salesforce Sans"/>
                  <a:ea typeface="Salesforce Sans"/>
                  <a:cs typeface="Salesforce Sans"/>
                  <a:sym typeface="Salesforce Sans"/>
                </a:rPr>
                <a:t>検証</a:t>
              </a:r>
              <a:endParaRPr sz="1300" dirty="0">
                <a:solidFill>
                  <a:srgbClr val="FFFFFF"/>
                </a:solidFill>
                <a:latin typeface="Salesforce Sans"/>
                <a:ea typeface="Salesforce Sans"/>
                <a:cs typeface="Salesforce Sans"/>
                <a:sym typeface="Salesforce Sans"/>
              </a:endParaRPr>
            </a:p>
            <a:p>
              <a:pPr marL="0" marR="0" lvl="0" indent="0" algn="ctr" rtl="0">
                <a:spcBef>
                  <a:spcPts val="800"/>
                </a:spcBef>
                <a:spcAft>
                  <a:spcPts val="0"/>
                </a:spcAft>
                <a:buClr>
                  <a:srgbClr val="FFFFFF"/>
                </a:buClr>
                <a:buSzPts val="2400"/>
                <a:buFont typeface="Salesforce Sans"/>
                <a:buNone/>
              </a:pPr>
              <a:r>
                <a:rPr lang="ja-JP" altLang="en-US" sz="1300" dirty="0">
                  <a:solidFill>
                    <a:srgbClr val="FFFFFF"/>
                  </a:solidFill>
                  <a:latin typeface="Salesforce Sans"/>
                  <a:ea typeface="Salesforce Sans"/>
                  <a:cs typeface="Salesforce Sans"/>
                  <a:sym typeface="Salesforce Sans"/>
                </a:rPr>
                <a:t>電話検証</a:t>
              </a:r>
            </a:p>
            <a:p>
              <a:pPr marL="0" marR="0" lvl="0" indent="0" algn="ctr" rtl="0">
                <a:spcBef>
                  <a:spcPts val="800"/>
                </a:spcBef>
                <a:spcAft>
                  <a:spcPts val="0"/>
                </a:spcAft>
                <a:buClr>
                  <a:srgbClr val="FFFFFF"/>
                </a:buClr>
                <a:buSzPts val="2400"/>
                <a:buFont typeface="Salesforce Sans"/>
                <a:buNone/>
              </a:pPr>
              <a:r>
                <a:rPr lang="ja-JP" altLang="en-US" sz="1300" dirty="0">
                  <a:solidFill>
                    <a:srgbClr val="FFFFFF"/>
                  </a:solidFill>
                  <a:latin typeface="Salesforce Sans"/>
                  <a:ea typeface="Salesforce Sans"/>
                  <a:cs typeface="Salesforce Sans"/>
                  <a:sym typeface="Salesforce Sans"/>
                </a:rPr>
                <a:t>メール検証</a:t>
              </a:r>
              <a:endParaRPr sz="1300" dirty="0"/>
            </a:p>
          </p:txBody>
        </p:sp>
        <p:sp>
          <p:nvSpPr>
            <p:cNvPr id="10" name="Google Shape;1169;p157">
              <a:extLst>
                <a:ext uri="{FF2B5EF4-FFF2-40B4-BE49-F238E27FC236}">
                  <a16:creationId xmlns:a16="http://schemas.microsoft.com/office/drawing/2014/main" id="{5453EE78-F95A-4472-8CC3-E31C1A2EE4B0}"/>
                </a:ext>
              </a:extLst>
            </p:cNvPr>
            <p:cNvSpPr txBox="1"/>
            <p:nvPr/>
          </p:nvSpPr>
          <p:spPr>
            <a:xfrm>
              <a:off x="7395562" y="2331720"/>
              <a:ext cx="1239900" cy="2559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Clr>
                  <a:srgbClr val="FFFFFF"/>
                </a:buClr>
                <a:buSzPts val="8800"/>
                <a:buFont typeface="Salesforce Sans"/>
                <a:buNone/>
              </a:pPr>
              <a:r>
                <a:rPr lang="ja-JP" altLang="en-US" sz="1600" b="1" dirty="0">
                  <a:solidFill>
                    <a:srgbClr val="FFFFFF"/>
                  </a:solidFill>
                  <a:latin typeface="Salesforce Sans"/>
                  <a:ea typeface="Salesforce Sans"/>
                  <a:cs typeface="Salesforce Sans"/>
                  <a:sym typeface="Salesforce Sans"/>
                </a:rPr>
                <a:t>非対応</a:t>
              </a:r>
              <a:endParaRPr sz="1600" b="1" dirty="0"/>
            </a:p>
          </p:txBody>
        </p:sp>
        <p:pic>
          <p:nvPicPr>
            <p:cNvPr id="11" name="Google Shape;1170;p157">
              <a:extLst>
                <a:ext uri="{FF2B5EF4-FFF2-40B4-BE49-F238E27FC236}">
                  <a16:creationId xmlns:a16="http://schemas.microsoft.com/office/drawing/2014/main" id="{D004382B-FAE0-4871-8FA7-C0722C35D15C}"/>
                </a:ext>
              </a:extLst>
            </p:cNvPr>
            <p:cNvPicPr preferRelativeResize="0"/>
            <p:nvPr/>
          </p:nvPicPr>
          <p:blipFill rotWithShape="1">
            <a:blip r:embed="rId3">
              <a:alphaModFix/>
            </a:blip>
            <a:srcRect/>
            <a:stretch/>
          </p:blipFill>
          <p:spPr>
            <a:xfrm>
              <a:off x="7731449" y="3466800"/>
              <a:ext cx="229670" cy="382325"/>
            </a:xfrm>
            <a:prstGeom prst="rect">
              <a:avLst/>
            </a:prstGeom>
            <a:noFill/>
            <a:ln>
              <a:noFill/>
            </a:ln>
          </p:spPr>
        </p:pic>
        <p:pic>
          <p:nvPicPr>
            <p:cNvPr id="12" name="Google Shape;1171;p157">
              <a:extLst>
                <a:ext uri="{FF2B5EF4-FFF2-40B4-BE49-F238E27FC236}">
                  <a16:creationId xmlns:a16="http://schemas.microsoft.com/office/drawing/2014/main" id="{1BFF18FA-3899-412B-9BD8-BF55A1B3A4B4}"/>
                </a:ext>
              </a:extLst>
            </p:cNvPr>
            <p:cNvPicPr preferRelativeResize="0"/>
            <p:nvPr/>
          </p:nvPicPr>
          <p:blipFill>
            <a:blip r:embed="rId4">
              <a:alphaModFix/>
            </a:blip>
            <a:stretch>
              <a:fillRect/>
            </a:stretch>
          </p:blipFill>
          <p:spPr>
            <a:xfrm>
              <a:off x="8068175" y="3500063"/>
              <a:ext cx="318000" cy="315795"/>
            </a:xfrm>
            <a:prstGeom prst="rect">
              <a:avLst/>
            </a:prstGeom>
            <a:noFill/>
            <a:ln>
              <a:noFill/>
            </a:ln>
          </p:spPr>
        </p:pic>
        <p:sp>
          <p:nvSpPr>
            <p:cNvPr id="13" name="Google Shape;1172;p157">
              <a:extLst>
                <a:ext uri="{FF2B5EF4-FFF2-40B4-BE49-F238E27FC236}">
                  <a16:creationId xmlns:a16="http://schemas.microsoft.com/office/drawing/2014/main" id="{7F155985-01D5-477E-BD0F-A97E569461F1}"/>
                </a:ext>
              </a:extLst>
            </p:cNvPr>
            <p:cNvSpPr txBox="1"/>
            <p:nvPr/>
          </p:nvSpPr>
          <p:spPr>
            <a:xfrm>
              <a:off x="7717536" y="3441363"/>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sp>
          <p:nvSpPr>
            <p:cNvPr id="14" name="Google Shape;1173;p157">
              <a:extLst>
                <a:ext uri="{FF2B5EF4-FFF2-40B4-BE49-F238E27FC236}">
                  <a16:creationId xmlns:a16="http://schemas.microsoft.com/office/drawing/2014/main" id="{8C9952AE-53AA-4113-90EF-B64A4610E00D}"/>
                </a:ext>
              </a:extLst>
            </p:cNvPr>
            <p:cNvSpPr txBox="1"/>
            <p:nvPr/>
          </p:nvSpPr>
          <p:spPr>
            <a:xfrm>
              <a:off x="8083296" y="3438144"/>
              <a:ext cx="318000" cy="433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2400" b="1">
                  <a:solidFill>
                    <a:srgbClr val="FF0000"/>
                  </a:solidFill>
                  <a:latin typeface="Salesforce Sans"/>
                  <a:ea typeface="Salesforce Sans"/>
                  <a:cs typeface="Salesforce Sans"/>
                  <a:sym typeface="Salesforce Sans"/>
                </a:rPr>
                <a:t>x</a:t>
              </a:r>
              <a:endParaRPr sz="2400" b="1">
                <a:solidFill>
                  <a:srgbClr val="FF0000"/>
                </a:solidFill>
              </a:endParaRPr>
            </a:p>
          </p:txBody>
        </p:sp>
      </p:grpSp>
      <p:sp>
        <p:nvSpPr>
          <p:cNvPr id="15" name="Google Shape;1150;p157">
            <a:extLst>
              <a:ext uri="{FF2B5EF4-FFF2-40B4-BE49-F238E27FC236}">
                <a16:creationId xmlns:a16="http://schemas.microsoft.com/office/drawing/2014/main" id="{BF129334-C2F2-4DFE-B14F-76F397C7BCA1}"/>
              </a:ext>
            </a:extLst>
          </p:cNvPr>
          <p:cNvSpPr/>
          <p:nvPr/>
        </p:nvSpPr>
        <p:spPr>
          <a:xfrm>
            <a:off x="4865876" y="165679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sp>
        <p:nvSpPr>
          <p:cNvPr id="16" name="Google Shape;1150;p157">
            <a:extLst>
              <a:ext uri="{FF2B5EF4-FFF2-40B4-BE49-F238E27FC236}">
                <a16:creationId xmlns:a16="http://schemas.microsoft.com/office/drawing/2014/main" id="{6D54CE63-F254-4F93-AC62-35172AF3E539}"/>
              </a:ext>
            </a:extLst>
          </p:cNvPr>
          <p:cNvSpPr/>
          <p:nvPr/>
        </p:nvSpPr>
        <p:spPr>
          <a:xfrm>
            <a:off x="4862702" y="4189380"/>
            <a:ext cx="4090147" cy="2356100"/>
          </a:xfrm>
          <a:prstGeom prst="rect">
            <a:avLst/>
          </a:prstGeom>
          <a:solidFill>
            <a:srgbClr val="205C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000">
              <a:solidFill>
                <a:srgbClr val="FFFFFF"/>
              </a:solidFill>
              <a:latin typeface="Salesforce Sans"/>
              <a:ea typeface="Salesforce Sans"/>
              <a:cs typeface="Salesforce Sans"/>
              <a:sym typeface="Salesforce Sans"/>
            </a:endParaRPr>
          </a:p>
        </p:txBody>
      </p:sp>
      <p:pic>
        <p:nvPicPr>
          <p:cNvPr id="17" name="Google Shape;1164;p157">
            <a:extLst>
              <a:ext uri="{FF2B5EF4-FFF2-40B4-BE49-F238E27FC236}">
                <a16:creationId xmlns:a16="http://schemas.microsoft.com/office/drawing/2014/main" id="{4F090340-5A46-4F78-88DA-773D70C485BB}"/>
              </a:ext>
            </a:extLst>
          </p:cNvPr>
          <p:cNvPicPr preferRelativeResize="0">
            <a:picLocks noChangeAspect="1"/>
          </p:cNvPicPr>
          <p:nvPr/>
        </p:nvPicPr>
        <p:blipFill>
          <a:blip r:embed="rId5">
            <a:alphaModFix/>
          </a:blip>
          <a:stretch>
            <a:fillRect/>
          </a:stretch>
        </p:blipFill>
        <p:spPr>
          <a:xfrm>
            <a:off x="2444633" y="1793207"/>
            <a:ext cx="343879" cy="457200"/>
          </a:xfrm>
          <a:prstGeom prst="rect">
            <a:avLst/>
          </a:prstGeom>
          <a:noFill/>
          <a:ln>
            <a:noFill/>
          </a:ln>
        </p:spPr>
      </p:pic>
      <p:sp>
        <p:nvSpPr>
          <p:cNvPr id="18" name="Google Shape;1156;p157">
            <a:extLst>
              <a:ext uri="{FF2B5EF4-FFF2-40B4-BE49-F238E27FC236}">
                <a16:creationId xmlns:a16="http://schemas.microsoft.com/office/drawing/2014/main" id="{BBF639A0-BBBE-4FDF-A5CA-CEB766562959}"/>
              </a:ext>
            </a:extLst>
          </p:cNvPr>
          <p:cNvSpPr txBox="1"/>
          <p:nvPr/>
        </p:nvSpPr>
        <p:spPr>
          <a:xfrm>
            <a:off x="716398" y="2378745"/>
            <a:ext cx="3800347" cy="601302"/>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en-US" sz="2000" dirty="0">
                <a:solidFill>
                  <a:srgbClr val="FFFFFF"/>
                </a:solidFill>
                <a:latin typeface="Salesforce Sans"/>
                <a:ea typeface="Salesforce Sans"/>
                <a:cs typeface="Salesforce Sans"/>
                <a:sym typeface="Salesforce Sans"/>
              </a:rPr>
              <a:t>Salesforce Authenticator</a:t>
            </a:r>
            <a:br>
              <a:rPr lang="en-US" sz="2000" dirty="0">
                <a:solidFill>
                  <a:srgbClr val="FFFFFF"/>
                </a:solidFill>
                <a:latin typeface="Salesforce Sans"/>
                <a:ea typeface="Salesforce Sans"/>
                <a:cs typeface="Salesforce Sans"/>
                <a:sym typeface="Salesforce Sans"/>
              </a:rPr>
            </a:br>
            <a:r>
              <a:rPr lang="ja-JP" altLang="en-US" sz="2000" dirty="0">
                <a:solidFill>
                  <a:srgbClr val="FFFFFF"/>
                </a:solidFill>
                <a:latin typeface="Salesforce Sans"/>
                <a:ea typeface="Salesforce Sans"/>
                <a:cs typeface="Salesforce Sans"/>
                <a:sym typeface="Salesforce Sans"/>
              </a:rPr>
              <a:t>モバイルアプリケーション</a:t>
            </a:r>
            <a:endParaRPr sz="2000" dirty="0">
              <a:solidFill>
                <a:srgbClr val="FFFFFF"/>
              </a:solidFill>
              <a:latin typeface="Salesforce Sans"/>
              <a:ea typeface="Salesforce Sans"/>
              <a:cs typeface="Salesforce Sans"/>
              <a:sym typeface="Salesforce Sans"/>
            </a:endParaRPr>
          </a:p>
        </p:txBody>
      </p:sp>
      <p:sp>
        <p:nvSpPr>
          <p:cNvPr id="19" name="Google Shape;1160;p157">
            <a:extLst>
              <a:ext uri="{FF2B5EF4-FFF2-40B4-BE49-F238E27FC236}">
                <a16:creationId xmlns:a16="http://schemas.microsoft.com/office/drawing/2014/main" id="{A732D236-D7A3-4E55-8688-3D7DD166EC2F}"/>
              </a:ext>
            </a:extLst>
          </p:cNvPr>
          <p:cNvSpPr txBox="1"/>
          <p:nvPr/>
        </p:nvSpPr>
        <p:spPr>
          <a:xfrm>
            <a:off x="1355771" y="3201650"/>
            <a:ext cx="25593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ja-JP" altLang="en-US" sz="1100" dirty="0">
                <a:solidFill>
                  <a:srgbClr val="FFFFFF"/>
                </a:solidFill>
                <a:latin typeface="Salesforce Sans"/>
                <a:ea typeface="Salesforce Sans"/>
                <a:cs typeface="Salesforce Sans"/>
                <a:sym typeface="Salesforce Sans"/>
              </a:rPr>
              <a:t>高速の無料認証</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u="sng" dirty="0">
                <a:solidFill>
                  <a:srgbClr val="FFFFFF"/>
                </a:solidFill>
                <a:latin typeface="Salesforce Sans"/>
                <a:ea typeface="Salesforce Sans"/>
                <a:cs typeface="Salesforce Sans"/>
                <a:sym typeface="Salesforce Sans"/>
                <a:hlinkClick r:id="rId6">
                  <a:extLst>
                    <a:ext uri="{A12FA001-AC4F-418D-AE19-62706E023703}">
                      <ahyp:hlinkClr xmlns:ahyp="http://schemas.microsoft.com/office/drawing/2018/hyperlinkcolor" val="tx"/>
                    </a:ext>
                  </a:extLst>
                </a:hlinkClick>
              </a:rPr>
              <a:t>sfdc.co/IntrotoAuthenticator</a:t>
            </a:r>
            <a:endParaRPr sz="1100" dirty="0">
              <a:solidFill>
                <a:srgbClr val="FFFFFF"/>
              </a:solidFill>
              <a:latin typeface="Salesforce Sans"/>
              <a:ea typeface="Salesforce Sans"/>
              <a:cs typeface="Salesforce Sans"/>
              <a:sym typeface="Salesforce Sans"/>
            </a:endParaRPr>
          </a:p>
        </p:txBody>
      </p:sp>
      <p:sp>
        <p:nvSpPr>
          <p:cNvPr id="20" name="Google Shape;1158;p157">
            <a:extLst>
              <a:ext uri="{FF2B5EF4-FFF2-40B4-BE49-F238E27FC236}">
                <a16:creationId xmlns:a16="http://schemas.microsoft.com/office/drawing/2014/main" id="{E273EEC6-6112-4775-B111-AF5F21055F0C}"/>
              </a:ext>
            </a:extLst>
          </p:cNvPr>
          <p:cNvSpPr txBox="1"/>
          <p:nvPr/>
        </p:nvSpPr>
        <p:spPr>
          <a:xfrm>
            <a:off x="5486399" y="2392276"/>
            <a:ext cx="2833635" cy="587771"/>
          </a:xfrm>
          <a:prstGeom prst="rect">
            <a:avLst/>
          </a:prstGeom>
          <a:noFill/>
          <a:ln>
            <a:noFill/>
          </a:ln>
        </p:spPr>
        <p:txBody>
          <a:bodyPr spcFirstLastPara="1" wrap="square" lIns="0" tIns="0" rIns="0" bIns="0" anchor="t" anchorCtr="0">
            <a:noAutofit/>
          </a:bodyPr>
          <a:lstStyle/>
          <a:p>
            <a:pPr marL="0" marR="0" lvl="0" indent="-133350" algn="ctr" rtl="0">
              <a:lnSpc>
                <a:spcPct val="90000"/>
              </a:lnSpc>
              <a:spcBef>
                <a:spcPts val="0"/>
              </a:spcBef>
              <a:spcAft>
                <a:spcPts val="0"/>
              </a:spcAft>
              <a:buClr>
                <a:srgbClr val="FFFFFF"/>
              </a:buClr>
              <a:buSzPts val="2100"/>
              <a:buFont typeface="Salesforce Sans"/>
              <a:buChar char="​"/>
            </a:pPr>
            <a:r>
              <a:rPr lang="ja-JP" altLang="en-US" sz="2000" dirty="0">
                <a:solidFill>
                  <a:srgbClr val="FFFFFF"/>
                </a:solidFill>
                <a:latin typeface="Salesforce Sans"/>
                <a:ea typeface="Salesforce Sans"/>
                <a:cs typeface="Salesforce Sans"/>
                <a:sym typeface="Salesforce Sans"/>
              </a:rPr>
              <a:t>サードパーティ認証アプリケーション</a:t>
            </a:r>
            <a:endParaRPr sz="2000" dirty="0">
              <a:solidFill>
                <a:srgbClr val="FFFFFF"/>
              </a:solidFill>
              <a:latin typeface="Salesforce Sans"/>
              <a:ea typeface="Salesforce Sans"/>
              <a:cs typeface="Salesforce Sans"/>
              <a:sym typeface="Salesforce Sans"/>
            </a:endParaRPr>
          </a:p>
        </p:txBody>
      </p:sp>
      <p:sp>
        <p:nvSpPr>
          <p:cNvPr id="21" name="Google Shape;1161;p157">
            <a:extLst>
              <a:ext uri="{FF2B5EF4-FFF2-40B4-BE49-F238E27FC236}">
                <a16:creationId xmlns:a16="http://schemas.microsoft.com/office/drawing/2014/main" id="{DED6476D-3CCC-4CE2-BDE4-5D921F332DD8}"/>
              </a:ext>
            </a:extLst>
          </p:cNvPr>
          <p:cNvSpPr txBox="1"/>
          <p:nvPr/>
        </p:nvSpPr>
        <p:spPr>
          <a:xfrm>
            <a:off x="5692593" y="3194732"/>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ja-JP" altLang="en-US" sz="1100" dirty="0">
                <a:solidFill>
                  <a:srgbClr val="FFFFFF"/>
                </a:solidFill>
                <a:latin typeface="Salesforce Sans"/>
                <a:ea typeface="Salesforce Sans"/>
                <a:cs typeface="Salesforce Sans"/>
                <a:sym typeface="Salesforce Sans"/>
              </a:rPr>
              <a:t>例</a:t>
            </a:r>
            <a:r>
              <a:rPr lang="en-US" altLang="ja-JP" sz="1100" dirty="0">
                <a:solidFill>
                  <a:srgbClr val="FFFFFF"/>
                </a:solidFill>
                <a:latin typeface="Salesforce Sans"/>
                <a:ea typeface="Salesforce Sans"/>
                <a:cs typeface="Salesforce Sans"/>
                <a:sym typeface="Salesforce Sans"/>
              </a:rPr>
              <a:t>:</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Google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Microsoft Authenticator</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a:solidFill>
                  <a:srgbClr val="FFFFFF"/>
                </a:solidFill>
                <a:latin typeface="Salesforce Sans"/>
                <a:ea typeface="Salesforce Sans"/>
                <a:cs typeface="Salesforce Sans"/>
                <a:sym typeface="Salesforce Sans"/>
              </a:rPr>
              <a:t>Authy</a:t>
            </a:r>
            <a:endParaRPr sz="1100" dirty="0"/>
          </a:p>
        </p:txBody>
      </p:sp>
      <p:pic>
        <p:nvPicPr>
          <p:cNvPr id="22" name="Google Shape;1163;p157">
            <a:extLst>
              <a:ext uri="{FF2B5EF4-FFF2-40B4-BE49-F238E27FC236}">
                <a16:creationId xmlns:a16="http://schemas.microsoft.com/office/drawing/2014/main" id="{469FBC7F-F45D-4B28-80C3-A27872216792}"/>
              </a:ext>
            </a:extLst>
          </p:cNvPr>
          <p:cNvPicPr preferRelativeResize="0"/>
          <p:nvPr/>
        </p:nvPicPr>
        <p:blipFill>
          <a:blip r:embed="rId7">
            <a:alphaModFix/>
          </a:blip>
          <a:stretch>
            <a:fillRect/>
          </a:stretch>
        </p:blipFill>
        <p:spPr>
          <a:xfrm>
            <a:off x="2263095" y="4364718"/>
            <a:ext cx="706951" cy="438719"/>
          </a:xfrm>
          <a:prstGeom prst="rect">
            <a:avLst/>
          </a:prstGeom>
          <a:noFill/>
          <a:ln>
            <a:noFill/>
          </a:ln>
        </p:spPr>
      </p:pic>
      <p:sp>
        <p:nvSpPr>
          <p:cNvPr id="23" name="Google Shape;1159;p157">
            <a:extLst>
              <a:ext uri="{FF2B5EF4-FFF2-40B4-BE49-F238E27FC236}">
                <a16:creationId xmlns:a16="http://schemas.microsoft.com/office/drawing/2014/main" id="{EAAAB63C-D77F-4B55-B64D-5295703E601E}"/>
              </a:ext>
            </a:extLst>
          </p:cNvPr>
          <p:cNvSpPr txBox="1"/>
          <p:nvPr/>
        </p:nvSpPr>
        <p:spPr>
          <a:xfrm>
            <a:off x="1336920" y="4929150"/>
            <a:ext cx="2559300" cy="353244"/>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ja-JP" altLang="en-US" sz="2000" dirty="0">
                <a:solidFill>
                  <a:srgbClr val="FFFFFF"/>
                </a:solidFill>
                <a:latin typeface="Salesforce Sans"/>
                <a:ea typeface="Salesforce Sans"/>
                <a:cs typeface="Salesforce Sans"/>
                <a:sym typeface="Salesforce Sans"/>
              </a:rPr>
              <a:t>セキュリティキー</a:t>
            </a:r>
            <a:endParaRPr sz="2000" dirty="0"/>
          </a:p>
        </p:txBody>
      </p:sp>
      <p:sp>
        <p:nvSpPr>
          <p:cNvPr id="24" name="Google Shape;1162;p157">
            <a:extLst>
              <a:ext uri="{FF2B5EF4-FFF2-40B4-BE49-F238E27FC236}">
                <a16:creationId xmlns:a16="http://schemas.microsoft.com/office/drawing/2014/main" id="{0E8D80D5-12C9-460B-8DE3-AE45676C7C6F}"/>
              </a:ext>
            </a:extLst>
          </p:cNvPr>
          <p:cNvSpPr txBox="1"/>
          <p:nvPr/>
        </p:nvSpPr>
        <p:spPr>
          <a:xfrm>
            <a:off x="1396571" y="5734286"/>
            <a:ext cx="2477700" cy="577500"/>
          </a:xfrm>
          <a:prstGeom prst="rect">
            <a:avLst/>
          </a:prstGeom>
          <a:noFill/>
          <a:ln>
            <a:noFill/>
          </a:ln>
        </p:spPr>
        <p:txBody>
          <a:bodyPr spcFirstLastPara="1" wrap="square" lIns="0" tIns="0" rIns="0" bIns="0" anchor="t" anchorCtr="0">
            <a:noAutofit/>
          </a:bodyPr>
          <a:lstStyle/>
          <a:p>
            <a:pPr marL="0" marR="0" lvl="0" indent="-82550" algn="ctr" rtl="0">
              <a:lnSpc>
                <a:spcPct val="105000"/>
              </a:lnSpc>
              <a:spcBef>
                <a:spcPts val="0"/>
              </a:spcBef>
              <a:spcAft>
                <a:spcPts val="0"/>
              </a:spcAft>
              <a:buClr>
                <a:srgbClr val="FFFFFF"/>
              </a:buClr>
              <a:buSzPts val="1300"/>
              <a:buFont typeface="Salesforce Sans"/>
              <a:buChar char="​"/>
            </a:pPr>
            <a:r>
              <a:rPr lang="ja-JP" altLang="en-US" sz="1100" dirty="0">
                <a:solidFill>
                  <a:srgbClr val="FFFFFF"/>
                </a:solidFill>
                <a:latin typeface="Salesforce Sans"/>
                <a:ea typeface="Salesforce Sans"/>
                <a:cs typeface="Salesforce Sans"/>
                <a:sym typeface="Salesforce Sans"/>
              </a:rPr>
              <a:t>例</a:t>
            </a:r>
            <a:r>
              <a:rPr lang="en-US" sz="1100" dirty="0">
                <a:solidFill>
                  <a:srgbClr val="FFFFFF"/>
                </a:solidFill>
                <a:latin typeface="Salesforce Sans"/>
                <a:ea typeface="Salesforce Sans"/>
                <a:cs typeface="Salesforce Sans"/>
                <a:sym typeface="Salesforce Sans"/>
              </a:rPr>
              <a:t>:</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sz="1100" dirty="0" err="1">
                <a:solidFill>
                  <a:srgbClr val="FFFFFF"/>
                </a:solidFill>
                <a:latin typeface="Salesforce Sans"/>
                <a:ea typeface="Salesforce Sans"/>
                <a:cs typeface="Salesforce Sans"/>
                <a:sym typeface="Salesforce Sans"/>
              </a:rPr>
              <a:t>Yubico</a:t>
            </a:r>
            <a:r>
              <a:rPr lang="en-US" sz="1100" dirty="0">
                <a:solidFill>
                  <a:srgbClr val="FFFFFF"/>
                </a:solidFill>
                <a:latin typeface="Salesforce Sans"/>
                <a:ea typeface="Salesforce Sans"/>
                <a:cs typeface="Salesforce Sans"/>
                <a:sym typeface="Salesforce Sans"/>
              </a:rPr>
              <a:t> </a:t>
            </a:r>
            <a:r>
              <a:rPr lang="ja-JP" altLang="en-US" sz="1100" dirty="0">
                <a:solidFill>
                  <a:srgbClr val="FFFFFF"/>
                </a:solidFill>
                <a:latin typeface="Salesforce Sans"/>
                <a:ea typeface="Salesforce Sans"/>
                <a:cs typeface="Salesforce Sans"/>
                <a:sym typeface="Salesforce Sans"/>
              </a:rPr>
              <a:t>の </a:t>
            </a:r>
            <a:r>
              <a:rPr lang="en-US" sz="1100" dirty="0">
                <a:solidFill>
                  <a:srgbClr val="FFFFFF"/>
                </a:solidFill>
                <a:latin typeface="Salesforce Sans"/>
                <a:ea typeface="Salesforce Sans"/>
                <a:cs typeface="Salesforce Sans"/>
                <a:sym typeface="Salesforce Sans"/>
              </a:rPr>
              <a:t>YubiKey</a:t>
            </a:r>
            <a:endParaRPr sz="1100" dirty="0">
              <a:solidFill>
                <a:srgbClr val="FFFFFF"/>
              </a:solidFill>
              <a:latin typeface="Salesforce Sans"/>
              <a:ea typeface="Salesforce Sans"/>
              <a:cs typeface="Salesforce Sans"/>
              <a:sym typeface="Salesforce Sans"/>
            </a:endParaRPr>
          </a:p>
          <a:p>
            <a:pPr marL="0" marR="0" lvl="0" indent="-82550" algn="ctr" rtl="0">
              <a:lnSpc>
                <a:spcPct val="105000"/>
              </a:lnSpc>
              <a:spcBef>
                <a:spcPts val="0"/>
              </a:spcBef>
              <a:spcAft>
                <a:spcPts val="0"/>
              </a:spcAft>
              <a:buClr>
                <a:srgbClr val="FFFFFF"/>
              </a:buClr>
              <a:buSzPts val="1300"/>
              <a:buFont typeface="Salesforce Sans"/>
              <a:buChar char="​"/>
            </a:pPr>
            <a:r>
              <a:rPr lang="en-US" altLang="ja-JP" sz="1100" dirty="0">
                <a:solidFill>
                  <a:srgbClr val="FFFFFF"/>
                </a:solidFill>
                <a:latin typeface="Salesforce Sans"/>
                <a:ea typeface="Salesforce Sans"/>
                <a:cs typeface="Salesforce Sans"/>
                <a:sym typeface="Salesforce Sans"/>
              </a:rPr>
              <a:t>Google </a:t>
            </a:r>
            <a:r>
              <a:rPr lang="ja-JP" altLang="en-US" sz="1100" dirty="0">
                <a:solidFill>
                  <a:srgbClr val="FFFFFF"/>
                </a:solidFill>
                <a:latin typeface="Salesforce Sans"/>
                <a:ea typeface="Salesforce Sans"/>
                <a:cs typeface="Salesforce Sans"/>
                <a:sym typeface="Salesforce Sans"/>
              </a:rPr>
              <a:t>の </a:t>
            </a:r>
            <a:r>
              <a:rPr lang="en-US" altLang="ja-JP" sz="1100" dirty="0">
                <a:solidFill>
                  <a:srgbClr val="FFFFFF"/>
                </a:solidFill>
                <a:latin typeface="Salesforce Sans"/>
                <a:ea typeface="Salesforce Sans"/>
                <a:cs typeface="Salesforce Sans"/>
                <a:sym typeface="Salesforce Sans"/>
              </a:rPr>
              <a:t>Titan </a:t>
            </a:r>
            <a:r>
              <a:rPr lang="ja-JP" altLang="en-US" sz="1100" dirty="0">
                <a:solidFill>
                  <a:srgbClr val="FFFFFF"/>
                </a:solidFill>
                <a:latin typeface="Salesforce Sans"/>
                <a:ea typeface="Salesforce Sans"/>
                <a:cs typeface="Salesforce Sans"/>
                <a:sym typeface="Salesforce Sans"/>
              </a:rPr>
              <a:t>セキュリティキー</a:t>
            </a:r>
            <a:endParaRPr sz="1100" dirty="0">
              <a:solidFill>
                <a:srgbClr val="FFFFFF"/>
              </a:solidFill>
              <a:latin typeface="Salesforce Sans"/>
              <a:ea typeface="Salesforce Sans"/>
              <a:cs typeface="Salesforce Sans"/>
              <a:sym typeface="Salesforce Sans"/>
            </a:endParaRPr>
          </a:p>
        </p:txBody>
      </p:sp>
      <p:pic>
        <p:nvPicPr>
          <p:cNvPr id="25" name="Picture 22">
            <a:extLst>
              <a:ext uri="{FF2B5EF4-FFF2-40B4-BE49-F238E27FC236}">
                <a16:creationId xmlns:a16="http://schemas.microsoft.com/office/drawing/2014/main" id="{1D8ED354-5860-48E7-984A-B1993D4AC955}"/>
              </a:ext>
            </a:extLst>
          </p:cNvPr>
          <p:cNvPicPr>
            <a:picLocks noChangeAspect="1" noChangeArrowheads="1"/>
          </p:cNvPicPr>
          <p:nvPr/>
        </p:nvPicPr>
        <p:blipFill>
          <a:blip r:embed="rId8">
            <a:duotone>
              <a:schemeClr val="accent6">
                <a:shade val="45000"/>
                <a:satMod val="135000"/>
              </a:schemeClr>
              <a:prstClr val="white"/>
            </a:duotone>
            <a:extLst>
              <a:ext uri="{BEBA8EAE-BF5A-486C-A8C5-ECC9F3942E4B}">
                <a14:imgProps xmlns:a14="http://schemas.microsoft.com/office/drawing/2010/main">
                  <a14:imgLayer r:embed="rId9">
                    <a14:imgEffect>
                      <a14:saturation sat="307000"/>
                    </a14:imgEffect>
                  </a14:imgLayer>
                </a14:imgProps>
              </a:ext>
              <a:ext uri="{28A0092B-C50C-407E-A947-70E740481C1C}">
                <a14:useLocalDpi xmlns:a14="http://schemas.microsoft.com/office/drawing/2010/main" val="0"/>
              </a:ext>
            </a:extLst>
          </a:blip>
          <a:srcRect/>
          <a:stretch>
            <a:fillRect/>
          </a:stretch>
        </p:blipFill>
        <p:spPr bwMode="auto">
          <a:xfrm>
            <a:off x="6697388" y="4323039"/>
            <a:ext cx="457200" cy="457200"/>
          </a:xfrm>
          <a:prstGeom prst="rect">
            <a:avLst/>
          </a:prstGeom>
          <a:noFill/>
          <a:extLst>
            <a:ext uri="{909E8E84-426E-40DD-AFC4-6F175D3DCCD1}">
              <a14:hiddenFill xmlns:a14="http://schemas.microsoft.com/office/drawing/2010/main">
                <a:solidFill>
                  <a:srgbClr val="FFFFFF"/>
                </a:solidFill>
              </a14:hiddenFill>
            </a:ext>
          </a:extLst>
        </p:spPr>
      </p:pic>
      <p:sp>
        <p:nvSpPr>
          <p:cNvPr id="26" name="Google Shape;1159;p157">
            <a:extLst>
              <a:ext uri="{FF2B5EF4-FFF2-40B4-BE49-F238E27FC236}">
                <a16:creationId xmlns:a16="http://schemas.microsoft.com/office/drawing/2014/main" id="{B719A0D3-26B9-4EB4-B77C-650C1C8E8399}"/>
              </a:ext>
            </a:extLst>
          </p:cNvPr>
          <p:cNvSpPr txBox="1"/>
          <p:nvPr/>
        </p:nvSpPr>
        <p:spPr>
          <a:xfrm>
            <a:off x="5244641" y="4929150"/>
            <a:ext cx="3324723" cy="317066"/>
          </a:xfrm>
          <a:prstGeom prst="rect">
            <a:avLst/>
          </a:prstGeom>
          <a:noFill/>
          <a:ln>
            <a:noFill/>
          </a:ln>
        </p:spPr>
        <p:txBody>
          <a:bodyPr spcFirstLastPara="1" wrap="square" lIns="0" tIns="0" rIns="0" bIns="0" anchor="t" anchorCtr="0">
            <a:noAutofit/>
          </a:bodyPr>
          <a:lstStyle/>
          <a:p>
            <a:pPr marL="457200" marR="0" lvl="0" indent="0" algn="l" rtl="0">
              <a:lnSpc>
                <a:spcPct val="90000"/>
              </a:lnSpc>
              <a:spcBef>
                <a:spcPts val="0"/>
              </a:spcBef>
              <a:spcAft>
                <a:spcPts val="0"/>
              </a:spcAft>
              <a:buNone/>
            </a:pPr>
            <a:r>
              <a:rPr lang="ja-JP" altLang="en-US" sz="2000" dirty="0">
                <a:solidFill>
                  <a:srgbClr val="FFFFFF"/>
                </a:solidFill>
                <a:latin typeface="Salesforce Sans"/>
                <a:ea typeface="Salesforce Sans"/>
                <a:cs typeface="Salesforce Sans"/>
                <a:sym typeface="Salesforce Sans"/>
              </a:rPr>
              <a:t>組み込み </a:t>
            </a:r>
            <a:r>
              <a:rPr lang="en-US" sz="2000" dirty="0">
                <a:solidFill>
                  <a:srgbClr val="FFFFFF"/>
                </a:solidFill>
                <a:latin typeface="Salesforce Sans"/>
                <a:ea typeface="Salesforce Sans"/>
                <a:cs typeface="Salesforce Sans"/>
                <a:sym typeface="Salesforce Sans"/>
              </a:rPr>
              <a:t>Authenticator</a:t>
            </a:r>
            <a:endParaRPr sz="2000" dirty="0"/>
          </a:p>
        </p:txBody>
      </p:sp>
      <p:sp>
        <p:nvSpPr>
          <p:cNvPr id="27" name="Google Shape;1161;p157">
            <a:extLst>
              <a:ext uri="{FF2B5EF4-FFF2-40B4-BE49-F238E27FC236}">
                <a16:creationId xmlns:a16="http://schemas.microsoft.com/office/drawing/2014/main" id="{93F2CEA9-F874-4C5E-8517-C7B3467211E8}"/>
              </a:ext>
            </a:extLst>
          </p:cNvPr>
          <p:cNvSpPr txBox="1"/>
          <p:nvPr/>
        </p:nvSpPr>
        <p:spPr>
          <a:xfrm>
            <a:off x="4885596" y="5734286"/>
            <a:ext cx="4042812" cy="577500"/>
          </a:xfrm>
          <a:prstGeom prst="rect">
            <a:avLst/>
          </a:prstGeom>
          <a:noFill/>
          <a:ln>
            <a:noFill/>
          </a:ln>
        </p:spPr>
        <p:txBody>
          <a:bodyPr spcFirstLastPara="1" wrap="square" lIns="0" tIns="0" rIns="0" bIns="0" anchor="t" anchorCtr="0">
            <a:noAutofit/>
          </a:bodyPr>
          <a:lstStyle/>
          <a:p>
            <a:pPr algn="ctr" fontAlgn="base"/>
            <a:r>
              <a:rPr lang="ja-JP" altLang="en-US" sz="1100" dirty="0">
                <a:solidFill>
                  <a:schemeClr val="bg1"/>
                </a:solidFill>
              </a:rPr>
              <a:t>デスクトップ </a:t>
            </a:r>
            <a:r>
              <a:rPr lang="en-US" altLang="ja-JP" sz="1100" dirty="0">
                <a:solidFill>
                  <a:schemeClr val="bg1"/>
                </a:solidFill>
              </a:rPr>
              <a:t>+ </a:t>
            </a:r>
            <a:r>
              <a:rPr lang="ja-JP" altLang="en-US" sz="1100" dirty="0">
                <a:solidFill>
                  <a:schemeClr val="bg1"/>
                </a:solidFill>
              </a:rPr>
              <a:t>モバイルデバイスの生体認証システム。例</a:t>
            </a:r>
            <a:r>
              <a:rPr lang="en-US" sz="1100" dirty="0">
                <a:solidFill>
                  <a:schemeClr val="bg1"/>
                </a:solidFill>
              </a:rPr>
              <a:t>: </a:t>
            </a:r>
          </a:p>
          <a:p>
            <a:pPr algn="ctr" fontAlgn="base"/>
            <a:r>
              <a:rPr lang="en-US" sz="1100" dirty="0">
                <a:solidFill>
                  <a:schemeClr val="bg1"/>
                </a:solidFill>
              </a:rPr>
              <a:t>Windows Hello</a:t>
            </a:r>
          </a:p>
          <a:p>
            <a:pPr algn="ctr" fontAlgn="base"/>
            <a:r>
              <a:rPr lang="en-US" sz="1100" dirty="0">
                <a:solidFill>
                  <a:schemeClr val="bg1"/>
                </a:solidFill>
              </a:rPr>
              <a:t>Touch ID</a:t>
            </a:r>
          </a:p>
          <a:p>
            <a:pPr algn="ctr" fontAlgn="base"/>
            <a:r>
              <a:rPr lang="en-US" sz="1100" dirty="0">
                <a:solidFill>
                  <a:schemeClr val="bg1"/>
                </a:solidFill>
              </a:rPr>
              <a:t>Face ID</a:t>
            </a:r>
          </a:p>
        </p:txBody>
      </p:sp>
      <p:pic>
        <p:nvPicPr>
          <p:cNvPr id="28" name="Picture 2">
            <a:extLst>
              <a:ext uri="{FF2B5EF4-FFF2-40B4-BE49-F238E27FC236}">
                <a16:creationId xmlns:a16="http://schemas.microsoft.com/office/drawing/2014/main" id="{0C20BF4A-5A45-4AC5-9211-F21549CC843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04494" y="1793207"/>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3">
            <a:extLst>
              <a:ext uri="{FF2B5EF4-FFF2-40B4-BE49-F238E27FC236}">
                <a16:creationId xmlns:a16="http://schemas.microsoft.com/office/drawing/2014/main" id="{DB958276-C168-4C50-886B-1C865819C6A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79175" y="1811991"/>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a:extLst>
              <a:ext uri="{FF2B5EF4-FFF2-40B4-BE49-F238E27FC236}">
                <a16:creationId xmlns:a16="http://schemas.microsoft.com/office/drawing/2014/main" id="{EDCC88D2-F7BC-40AA-88A5-C79725B067B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371712" y="1811991"/>
            <a:ext cx="457200" cy="457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2"/>
        <p:cNvGrpSpPr/>
        <p:nvPr/>
      </p:nvGrpSpPr>
      <p:grpSpPr>
        <a:xfrm>
          <a:off x="0" y="0"/>
          <a:ext cx="0" cy="0"/>
          <a:chOff x="0" y="0"/>
          <a:chExt cx="0" cy="0"/>
        </a:xfrm>
      </p:grpSpPr>
      <p:sp>
        <p:nvSpPr>
          <p:cNvPr id="1224" name="Google Shape;1224;p161"/>
          <p:cNvSpPr txBox="1"/>
          <p:nvPr/>
        </p:nvSpPr>
        <p:spPr>
          <a:xfrm>
            <a:off x="571484" y="243300"/>
            <a:ext cx="9336900" cy="8109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100" b="1">
                <a:solidFill>
                  <a:srgbClr val="205CA0"/>
                </a:solidFill>
                <a:latin typeface="Salesforce Sans"/>
                <a:ea typeface="Salesforce Sans"/>
                <a:cs typeface="Salesforce Sans"/>
                <a:sym typeface="Salesforce Sans"/>
              </a:rPr>
              <a:t>MFA を有効化した後の操作</a:t>
            </a:r>
          </a:p>
        </p:txBody>
      </p:sp>
      <p:sp>
        <p:nvSpPr>
          <p:cNvPr id="1225" name="Google Shape;1225;p161"/>
          <p:cNvSpPr/>
          <p:nvPr/>
        </p:nvSpPr>
        <p:spPr>
          <a:xfrm>
            <a:off x="4640591" y="36664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ja-JP" sz="1500" dirty="0">
                <a:solidFill>
                  <a:srgbClr val="FFFFFF"/>
                </a:solidFill>
                <a:latin typeface="Salesforce Sans"/>
                <a:ea typeface="Salesforce Sans"/>
                <a:cs typeface="Salesforce Sans"/>
                <a:sym typeface="Salesforce Sans"/>
              </a:rPr>
              <a:t>Salesforce アカウントに</a:t>
            </a:r>
            <a:br>
              <a:rPr lang="en-IE" altLang="ja-JP" sz="1500" dirty="0">
                <a:solidFill>
                  <a:srgbClr val="FFFFFF"/>
                </a:solidFill>
                <a:latin typeface="Salesforce Sans"/>
                <a:ea typeface="Salesforce Sans"/>
                <a:cs typeface="Salesforce Sans"/>
                <a:sym typeface="Salesforce Sans"/>
              </a:rPr>
            </a:br>
            <a:r>
              <a:rPr lang="ja-JP" sz="1500" dirty="0">
                <a:solidFill>
                  <a:srgbClr val="FFFFFF"/>
                </a:solidFill>
                <a:latin typeface="Salesforce Sans"/>
                <a:ea typeface="Salesforce Sans"/>
                <a:cs typeface="Salesforce Sans"/>
                <a:sym typeface="Salesforce Sans"/>
              </a:rPr>
              <a:t>接続するための検証方法</a:t>
            </a:r>
            <a:br>
              <a:rPr lang="en-IE" altLang="ja-JP" sz="1500" dirty="0">
                <a:solidFill>
                  <a:srgbClr val="FFFFFF"/>
                </a:solidFill>
                <a:latin typeface="Salesforce Sans"/>
                <a:ea typeface="Salesforce Sans"/>
                <a:cs typeface="Salesforce Sans"/>
                <a:sym typeface="Salesforce Sans"/>
              </a:rPr>
            </a:br>
            <a:r>
              <a:rPr lang="ja-JP" sz="1500" dirty="0">
                <a:solidFill>
                  <a:srgbClr val="FFFFFF"/>
                </a:solidFill>
                <a:latin typeface="Salesforce Sans"/>
                <a:ea typeface="Salesforce Sans"/>
                <a:cs typeface="Salesforce Sans"/>
                <a:sym typeface="Salesforce Sans"/>
              </a:rPr>
              <a:t>を登録する</a:t>
            </a:r>
          </a:p>
        </p:txBody>
      </p:sp>
      <p:sp>
        <p:nvSpPr>
          <p:cNvPr id="1227" name="Google Shape;1227;p161"/>
          <p:cNvSpPr/>
          <p:nvPr/>
        </p:nvSpPr>
        <p:spPr>
          <a:xfrm>
            <a:off x="8231223" y="3978133"/>
            <a:ext cx="2590503" cy="82906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ja-JP" sz="1500" dirty="0">
                <a:solidFill>
                  <a:srgbClr val="FFFFFF"/>
                </a:solidFill>
                <a:latin typeface="Salesforce Sans"/>
                <a:ea typeface="Salesforce Sans"/>
                <a:cs typeface="Salesforce Sans"/>
                <a:sym typeface="Salesforce Sans"/>
              </a:rPr>
              <a:t>ログインごとに検証</a:t>
            </a:r>
            <a:br>
              <a:rPr lang="en-IE" altLang="ja-JP" sz="1500" dirty="0">
                <a:solidFill>
                  <a:srgbClr val="FFFFFF"/>
                </a:solidFill>
                <a:latin typeface="Salesforce Sans"/>
                <a:ea typeface="Salesforce Sans"/>
                <a:cs typeface="Salesforce Sans"/>
                <a:sym typeface="Salesforce Sans"/>
              </a:rPr>
            </a:br>
            <a:r>
              <a:rPr lang="ja-JP" sz="1500" dirty="0">
                <a:solidFill>
                  <a:srgbClr val="FFFFFF"/>
                </a:solidFill>
                <a:latin typeface="Salesforce Sans"/>
                <a:ea typeface="Salesforce Sans"/>
                <a:cs typeface="Salesforce Sans"/>
                <a:sym typeface="Salesforce Sans"/>
              </a:rPr>
              <a:t>方法を使用して</a:t>
            </a:r>
            <a:br>
              <a:rPr lang="en-IE" altLang="ja-JP" sz="1500" dirty="0">
                <a:solidFill>
                  <a:srgbClr val="FFFFFF"/>
                </a:solidFill>
                <a:latin typeface="Salesforce Sans"/>
                <a:ea typeface="Salesforce Sans"/>
                <a:cs typeface="Salesforce Sans"/>
                <a:sym typeface="Salesforce Sans"/>
              </a:rPr>
            </a:br>
            <a:r>
              <a:rPr lang="ja-JP" sz="1500" dirty="0">
                <a:solidFill>
                  <a:srgbClr val="FFFFFF"/>
                </a:solidFill>
                <a:latin typeface="Salesforce Sans"/>
                <a:ea typeface="Salesforce Sans"/>
                <a:cs typeface="Salesforce Sans"/>
                <a:sym typeface="Salesforce Sans"/>
              </a:rPr>
              <a:t>身元を検証する</a:t>
            </a:r>
          </a:p>
        </p:txBody>
      </p:sp>
      <p:sp>
        <p:nvSpPr>
          <p:cNvPr id="1229" name="Google Shape;1229;p161"/>
          <p:cNvSpPr/>
          <p:nvPr/>
        </p:nvSpPr>
        <p:spPr>
          <a:xfrm>
            <a:off x="1432843" y="3442208"/>
            <a:ext cx="2290788" cy="613872"/>
          </a:xfrm>
          <a:custGeom>
            <a:avLst/>
            <a:gdLst/>
            <a:ahLst/>
            <a:cxnLst/>
            <a:rect l="l" t="t" r="r" b="b"/>
            <a:pathLst>
              <a:path w="21570" h="21600" extrusionOk="0">
                <a:moveTo>
                  <a:pt x="21305" y="0"/>
                </a:moveTo>
                <a:lnTo>
                  <a:pt x="265" y="0"/>
                </a:lnTo>
                <a:cubicBezTo>
                  <a:pt x="174" y="0"/>
                  <a:pt x="96" y="144"/>
                  <a:pt x="49" y="356"/>
                </a:cubicBezTo>
                <a:cubicBezTo>
                  <a:pt x="2" y="569"/>
                  <a:pt x="-15" y="851"/>
                  <a:pt x="15" y="1127"/>
                </a:cubicBezTo>
                <a:lnTo>
                  <a:pt x="1055" y="10800"/>
                </a:lnTo>
                <a:lnTo>
                  <a:pt x="36" y="20271"/>
                </a:lnTo>
                <a:cubicBezTo>
                  <a:pt x="1" y="20597"/>
                  <a:pt x="22" y="20929"/>
                  <a:pt x="77" y="21180"/>
                </a:cubicBezTo>
                <a:cubicBezTo>
                  <a:pt x="133" y="21430"/>
                  <a:pt x="224" y="21600"/>
                  <a:pt x="330" y="21600"/>
                </a:cubicBezTo>
                <a:lnTo>
                  <a:pt x="21240" y="21600"/>
                </a:lnTo>
                <a:cubicBezTo>
                  <a:pt x="21346" y="21600"/>
                  <a:pt x="21437" y="21430"/>
                  <a:pt x="21493" y="21180"/>
                </a:cubicBezTo>
                <a:cubicBezTo>
                  <a:pt x="21548" y="20929"/>
                  <a:pt x="21569" y="20597"/>
                  <a:pt x="21534" y="20271"/>
                </a:cubicBezTo>
                <a:lnTo>
                  <a:pt x="20515" y="10800"/>
                </a:lnTo>
                <a:lnTo>
                  <a:pt x="21555" y="1127"/>
                </a:lnTo>
                <a:cubicBezTo>
                  <a:pt x="21585" y="851"/>
                  <a:pt x="21568" y="569"/>
                  <a:pt x="21521" y="356"/>
                </a:cubicBezTo>
                <a:cubicBezTo>
                  <a:pt x="21474" y="144"/>
                  <a:pt x="21396" y="0"/>
                  <a:pt x="21305" y="0"/>
                </a:cubicBezTo>
              </a:path>
            </a:pathLst>
          </a:custGeom>
          <a:solidFill>
            <a:srgbClr val="032E61"/>
          </a:solidFill>
          <a:ln>
            <a:noFill/>
          </a:ln>
        </p:spPr>
        <p:txBody>
          <a:bodyPr spcFirstLastPara="1" wrap="square" lIns="38050" tIns="38050" rIns="38050" bIns="38050" anchor="ctr" anchorCtr="0">
            <a:noAutofit/>
          </a:bodyPr>
          <a:lstStyle/>
          <a:p>
            <a:pPr marL="0" marR="0" lvl="0" indent="0" algn="ctr" rtl="0">
              <a:spcBef>
                <a:spcPts val="0"/>
              </a:spcBef>
              <a:spcAft>
                <a:spcPts val="0"/>
              </a:spcAft>
              <a:buNone/>
            </a:pPr>
            <a:r>
              <a:rPr lang="ja-JP" sz="1500">
                <a:solidFill>
                  <a:srgbClr val="FFFFFF"/>
                </a:solidFill>
                <a:latin typeface="Salesforce Sans"/>
                <a:ea typeface="Salesforce Sans"/>
                <a:cs typeface="Salesforce Sans"/>
                <a:sym typeface="Salesforce Sans"/>
              </a:rPr>
              <a:t>検証方法を取得する</a:t>
            </a:r>
          </a:p>
        </p:txBody>
      </p:sp>
      <p:grpSp>
        <p:nvGrpSpPr>
          <p:cNvPr id="1230" name="Google Shape;1230;p161"/>
          <p:cNvGrpSpPr/>
          <p:nvPr/>
        </p:nvGrpSpPr>
        <p:grpSpPr>
          <a:xfrm>
            <a:off x="1784264" y="1740746"/>
            <a:ext cx="1587934" cy="1587934"/>
            <a:chOff x="363020" y="1583820"/>
            <a:chExt cx="2442600" cy="2442600"/>
          </a:xfrm>
        </p:grpSpPr>
        <p:sp>
          <p:nvSpPr>
            <p:cNvPr id="1231" name="Google Shape;1231;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00">
                <a:solidFill>
                  <a:srgbClr val="FFFFFF"/>
                </a:solidFill>
                <a:latin typeface="Salesforce Sans"/>
                <a:ea typeface="Salesforce Sans"/>
                <a:cs typeface="Salesforce Sans"/>
                <a:sym typeface="Salesforce Sans"/>
              </a:endParaRPr>
            </a:p>
          </p:txBody>
        </p:sp>
        <p:sp>
          <p:nvSpPr>
            <p:cNvPr id="1232" name="Google Shape;1232;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ja-JP" sz="1300" b="1" dirty="0">
                  <a:solidFill>
                    <a:srgbClr val="FFFFFF"/>
                  </a:solidFill>
                  <a:latin typeface="Salesforce Sans"/>
                  <a:ea typeface="Salesforce Sans"/>
                  <a:cs typeface="Salesforce Sans"/>
                  <a:sym typeface="Salesforce Sans"/>
                </a:rPr>
                <a:t>ステップ 1</a:t>
              </a:r>
            </a:p>
          </p:txBody>
        </p:sp>
      </p:grpSp>
      <p:grpSp>
        <p:nvGrpSpPr>
          <p:cNvPr id="1233" name="Google Shape;1233;p161"/>
          <p:cNvGrpSpPr/>
          <p:nvPr/>
        </p:nvGrpSpPr>
        <p:grpSpPr>
          <a:xfrm>
            <a:off x="5141879" y="1962780"/>
            <a:ext cx="1587934" cy="1587934"/>
            <a:chOff x="363020" y="1583820"/>
            <a:chExt cx="2442600" cy="2442600"/>
          </a:xfrm>
        </p:grpSpPr>
        <p:sp>
          <p:nvSpPr>
            <p:cNvPr id="1234" name="Google Shape;1234;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00">
                <a:solidFill>
                  <a:srgbClr val="FFFFFF"/>
                </a:solidFill>
                <a:latin typeface="Salesforce Sans"/>
                <a:ea typeface="Salesforce Sans"/>
                <a:cs typeface="Salesforce Sans"/>
                <a:sym typeface="Salesforce Sans"/>
              </a:endParaRPr>
            </a:p>
          </p:txBody>
        </p:sp>
        <p:sp>
          <p:nvSpPr>
            <p:cNvPr id="1235" name="Google Shape;1235;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ja-JP" sz="1300" b="1">
                  <a:solidFill>
                    <a:srgbClr val="FFFFFF"/>
                  </a:solidFill>
                  <a:latin typeface="Salesforce Sans"/>
                  <a:ea typeface="Salesforce Sans"/>
                  <a:cs typeface="Salesforce Sans"/>
                  <a:sym typeface="Salesforce Sans"/>
                </a:rPr>
                <a:t>ステップ 2</a:t>
              </a:r>
            </a:p>
          </p:txBody>
        </p:sp>
      </p:grpSp>
      <p:grpSp>
        <p:nvGrpSpPr>
          <p:cNvPr id="1236" name="Google Shape;1236;p161"/>
          <p:cNvGrpSpPr/>
          <p:nvPr/>
        </p:nvGrpSpPr>
        <p:grpSpPr>
          <a:xfrm>
            <a:off x="8732527" y="2279851"/>
            <a:ext cx="1587934" cy="1587934"/>
            <a:chOff x="363020" y="1583820"/>
            <a:chExt cx="2442600" cy="2442600"/>
          </a:xfrm>
        </p:grpSpPr>
        <p:sp>
          <p:nvSpPr>
            <p:cNvPr id="1237" name="Google Shape;1237;p161"/>
            <p:cNvSpPr/>
            <p:nvPr/>
          </p:nvSpPr>
          <p:spPr>
            <a:xfrm rot="8100000">
              <a:off x="720731" y="1941530"/>
              <a:ext cx="1727179" cy="1727179"/>
            </a:xfrm>
            <a:prstGeom prst="teardrop">
              <a:avLst>
                <a:gd name="adj" fmla="val 100000"/>
              </a:avLst>
            </a:prstGeom>
            <a:solidFill>
              <a:srgbClr val="3EA1E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300">
                <a:solidFill>
                  <a:srgbClr val="FFFFFF"/>
                </a:solidFill>
                <a:latin typeface="Salesforce Sans"/>
                <a:ea typeface="Salesforce Sans"/>
                <a:cs typeface="Salesforce Sans"/>
                <a:sym typeface="Salesforce Sans"/>
              </a:endParaRPr>
            </a:p>
          </p:txBody>
        </p:sp>
        <p:sp>
          <p:nvSpPr>
            <p:cNvPr id="1238" name="Google Shape;1238;p161"/>
            <p:cNvSpPr/>
            <p:nvPr/>
          </p:nvSpPr>
          <p:spPr>
            <a:xfrm>
              <a:off x="846207" y="2075844"/>
              <a:ext cx="1476300" cy="1476300"/>
            </a:xfrm>
            <a:prstGeom prst="ellipse">
              <a:avLst/>
            </a:prstGeom>
            <a:solidFill>
              <a:srgbClr val="205CA0"/>
            </a:solidFill>
            <a:ln>
              <a:noFill/>
            </a:ln>
          </p:spPr>
          <p:txBody>
            <a:bodyPr spcFirstLastPara="1" wrap="square" lIns="0" tIns="0" rIns="0" bIns="0" anchor="ctr" anchorCtr="0">
              <a:noAutofit/>
            </a:bodyPr>
            <a:lstStyle/>
            <a:p>
              <a:pPr marL="0" marR="0" lvl="0" indent="0" algn="ctr" rtl="0">
                <a:spcBef>
                  <a:spcPts val="0"/>
                </a:spcBef>
                <a:spcAft>
                  <a:spcPts val="0"/>
                </a:spcAft>
                <a:buNone/>
              </a:pPr>
              <a:r>
                <a:rPr lang="ja-JP" sz="1300" b="1">
                  <a:solidFill>
                    <a:srgbClr val="FFFFFF"/>
                  </a:solidFill>
                  <a:latin typeface="Salesforce Sans"/>
                  <a:ea typeface="Salesforce Sans"/>
                  <a:cs typeface="Salesforce Sans"/>
                  <a:sym typeface="Salesforce Sans"/>
                </a:rPr>
                <a:t>ステップ 3</a:t>
              </a:r>
            </a:p>
          </p:txBody>
        </p:sp>
      </p:grpSp>
      <p:sp>
        <p:nvSpPr>
          <p:cNvPr id="1239" name="Google Shape;1239;p161"/>
          <p:cNvSpPr txBox="1"/>
          <p:nvPr/>
        </p:nvSpPr>
        <p:spPr>
          <a:xfrm>
            <a:off x="577851" y="1074183"/>
            <a:ext cx="10716000" cy="4515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ja-JP" sz="2300">
                <a:solidFill>
                  <a:srgbClr val="205CA0"/>
                </a:solidFill>
                <a:latin typeface="Salesforce Sans"/>
                <a:ea typeface="Salesforce Sans"/>
                <a:cs typeface="Salesforce Sans"/>
                <a:sym typeface="Salesforce Sans"/>
              </a:rPr>
              <a:t>1 つ以上の検証方法を取得する必要がある</a:t>
            </a:r>
          </a:p>
        </p:txBody>
      </p:sp>
      <p:sp>
        <p:nvSpPr>
          <p:cNvPr id="2" name="Rounded Rectangle 1">
            <a:extLst>
              <a:ext uri="{FF2B5EF4-FFF2-40B4-BE49-F238E27FC236}">
                <a16:creationId xmlns:a16="http://schemas.microsoft.com/office/drawing/2014/main" id="{3BAA9272-BE6A-FD4F-900C-715331AD285D}"/>
              </a:ext>
            </a:extLst>
          </p:cNvPr>
          <p:cNvSpPr/>
          <p:nvPr/>
        </p:nvSpPr>
        <p:spPr>
          <a:xfrm>
            <a:off x="2985139" y="5245205"/>
            <a:ext cx="5901405" cy="1527500"/>
          </a:xfrm>
          <a:prstGeom prst="round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sz="1800"/>
              <a:t>ヒント: バックアップとして 2 つ以上の方法を登録しましょう。</a:t>
            </a:r>
          </a:p>
        </p:txBody>
      </p:sp>
    </p:spTree>
    <p:extLst>
      <p:ext uri="{BB962C8B-B14F-4D97-AF65-F5344CB8AC3E}">
        <p14:creationId xmlns:p14="http://schemas.microsoft.com/office/powerpoint/2010/main" val="2320724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8"/>
        <p:cNvGrpSpPr/>
        <p:nvPr/>
      </p:nvGrpSpPr>
      <p:grpSpPr>
        <a:xfrm>
          <a:off x="0" y="0"/>
          <a:ext cx="0" cy="0"/>
          <a:chOff x="0" y="0"/>
          <a:chExt cx="0" cy="0"/>
        </a:xfrm>
      </p:grpSpPr>
      <p:sp>
        <p:nvSpPr>
          <p:cNvPr id="1179" name="Google Shape;1179;p158"/>
          <p:cNvSpPr txBox="1"/>
          <p:nvPr/>
        </p:nvSpPr>
        <p:spPr>
          <a:xfrm>
            <a:off x="571500" y="63504"/>
            <a:ext cx="11046000" cy="9900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3100" b="1">
                <a:solidFill>
                  <a:srgbClr val="205CA0"/>
                </a:solidFill>
                <a:latin typeface="Salesforce Sans"/>
                <a:ea typeface="Salesforce Sans"/>
                <a:cs typeface="Salesforce Sans"/>
                <a:sym typeface="Salesforce Sans"/>
              </a:rPr>
              <a:t>Salesforce Authenticator</a:t>
            </a:r>
          </a:p>
        </p:txBody>
      </p:sp>
      <p:sp>
        <p:nvSpPr>
          <p:cNvPr id="1180" name="Google Shape;1180;p158"/>
          <p:cNvSpPr txBox="1"/>
          <p:nvPr/>
        </p:nvSpPr>
        <p:spPr>
          <a:xfrm>
            <a:off x="577850" y="1563200"/>
            <a:ext cx="7202072" cy="4719300"/>
          </a:xfrm>
          <a:prstGeom prst="rect">
            <a:avLst/>
          </a:prstGeom>
          <a:noFill/>
          <a:ln>
            <a:noFill/>
          </a:ln>
        </p:spPr>
        <p:txBody>
          <a:bodyPr spcFirstLastPara="1" wrap="square" lIns="0" tIns="0" rIns="0" bIns="0" anchor="t" anchorCtr="0">
            <a:noAutofit/>
          </a:bodyPr>
          <a:lstStyle/>
          <a:p>
            <a:pPr marL="0" lvl="0" indent="0" algn="l" rtl="0">
              <a:spcBef>
                <a:spcPts val="1100"/>
              </a:spcBef>
              <a:spcAft>
                <a:spcPts val="0"/>
              </a:spcAft>
              <a:buNone/>
            </a:pPr>
            <a:r>
              <a:rPr lang="ja-JP" sz="1900" b="1" dirty="0">
                <a:solidFill>
                  <a:srgbClr val="59575C"/>
                </a:solidFill>
                <a:latin typeface="Salesforce Sans"/>
                <a:ea typeface="Salesforce Sans"/>
                <a:cs typeface="Salesforce Sans"/>
                <a:sym typeface="Salesforce Sans"/>
              </a:rPr>
              <a:t>Salesforce Authenticator</a:t>
            </a:r>
            <a:r>
              <a:rPr lang="ja-JP" sz="1900" dirty="0">
                <a:solidFill>
                  <a:srgbClr val="59575C"/>
                </a:solidFill>
                <a:latin typeface="Salesforce Sans"/>
                <a:ea typeface="Salesforce Sans"/>
                <a:cs typeface="Salesforce Sans"/>
                <a:sym typeface="Salesforce Sans"/>
              </a:rPr>
              <a:t> は、Salesforce 組織やテナントで MFA に使用できるモバイルアプリケーションで、エンドユーザの操作環境をシームレス化します。</a:t>
            </a:r>
          </a:p>
          <a:p>
            <a:pPr marL="0" lvl="0" indent="0" algn="l" rtl="0">
              <a:spcBef>
                <a:spcPts val="1900"/>
              </a:spcBef>
              <a:spcAft>
                <a:spcPts val="0"/>
              </a:spcAft>
              <a:buNone/>
            </a:pPr>
            <a:r>
              <a:rPr lang="ja-JP" sz="1900" b="1" dirty="0">
                <a:solidFill>
                  <a:srgbClr val="1C4587"/>
                </a:solidFill>
                <a:latin typeface="Salesforce Sans"/>
                <a:ea typeface="Salesforce Sans"/>
                <a:cs typeface="Salesforce Sans"/>
                <a:sym typeface="Salesforce Sans"/>
              </a:rPr>
              <a:t>Salesforce Authenticator からユーザに次の情報が通知されます。</a:t>
            </a:r>
          </a:p>
          <a:p>
            <a:pPr marL="749300" lvl="0" indent="-342900" algn="l" rtl="0">
              <a:spcBef>
                <a:spcPts val="300"/>
              </a:spcBef>
              <a:spcAft>
                <a:spcPts val="0"/>
              </a:spcAft>
              <a:buClr>
                <a:srgbClr val="7F7F7F"/>
              </a:buClr>
              <a:buSzPts val="1600"/>
              <a:buChar char="●"/>
            </a:pPr>
            <a:r>
              <a:rPr lang="ja-JP" sz="1600" dirty="0">
                <a:solidFill>
                  <a:srgbClr val="59575C"/>
                </a:solidFill>
                <a:latin typeface="Salesforce Sans"/>
                <a:ea typeface="Salesforce Sans"/>
                <a:cs typeface="Salesforce Sans"/>
                <a:sym typeface="Salesforce Sans"/>
              </a:rPr>
              <a:t>承認が必要な</a:t>
            </a:r>
            <a:r>
              <a:rPr lang="ja-JP" sz="1600" b="1" dirty="0">
                <a:solidFill>
                  <a:srgbClr val="59575C"/>
                </a:solidFill>
                <a:latin typeface="Salesforce Sans"/>
                <a:ea typeface="Salesforce Sans"/>
                <a:cs typeface="Salesforce Sans"/>
                <a:sym typeface="Salesforce Sans"/>
              </a:rPr>
              <a:t>アクション</a:t>
            </a:r>
          </a:p>
          <a:p>
            <a:pPr marL="749300" lvl="0" indent="-342900" algn="l" rtl="0">
              <a:spcBef>
                <a:spcPts val="1100"/>
              </a:spcBef>
              <a:spcAft>
                <a:spcPts val="0"/>
              </a:spcAft>
              <a:buClr>
                <a:srgbClr val="7F7F7F"/>
              </a:buClr>
              <a:buSzPts val="1600"/>
              <a:buChar char="●"/>
            </a:pPr>
            <a:r>
              <a:rPr lang="ja-JP" sz="1600" dirty="0">
                <a:solidFill>
                  <a:srgbClr val="59575C"/>
                </a:solidFill>
                <a:latin typeface="Salesforce Sans"/>
                <a:ea typeface="Salesforce Sans"/>
                <a:cs typeface="Salesforce Sans"/>
                <a:sym typeface="Salesforce Sans"/>
              </a:rPr>
              <a:t>アクションを要求している</a:t>
            </a:r>
            <a:r>
              <a:rPr lang="ja-JP" sz="1600" b="1" dirty="0">
                <a:solidFill>
                  <a:srgbClr val="59575C"/>
                </a:solidFill>
                <a:latin typeface="Salesforce Sans"/>
                <a:ea typeface="Salesforce Sans"/>
                <a:cs typeface="Salesforce Sans"/>
                <a:sym typeface="Salesforce Sans"/>
              </a:rPr>
              <a:t>ユーザ</a:t>
            </a:r>
          </a:p>
          <a:p>
            <a:pPr marL="749300" lvl="0" indent="-342900" algn="l" rtl="0">
              <a:spcBef>
                <a:spcPts val="1100"/>
              </a:spcBef>
              <a:spcAft>
                <a:spcPts val="0"/>
              </a:spcAft>
              <a:buClr>
                <a:srgbClr val="7F7F7F"/>
              </a:buClr>
              <a:buSzPts val="1600"/>
              <a:buChar char="●"/>
            </a:pPr>
            <a:r>
              <a:rPr lang="ja-JP" sz="1600" dirty="0">
                <a:solidFill>
                  <a:srgbClr val="59575C"/>
                </a:solidFill>
                <a:latin typeface="Salesforce Sans"/>
                <a:ea typeface="Salesforce Sans"/>
                <a:cs typeface="Salesforce Sans"/>
                <a:sym typeface="Salesforce Sans"/>
              </a:rPr>
              <a:t>アクションの要求元</a:t>
            </a:r>
            <a:r>
              <a:rPr lang="ja-JP" sz="1600" b="1" dirty="0">
                <a:solidFill>
                  <a:srgbClr val="59575C"/>
                </a:solidFill>
                <a:latin typeface="Salesforce Sans"/>
                <a:ea typeface="Salesforce Sans"/>
                <a:cs typeface="Salesforce Sans"/>
                <a:sym typeface="Salesforce Sans"/>
              </a:rPr>
              <a:t>サービス</a:t>
            </a:r>
          </a:p>
          <a:p>
            <a:pPr marL="749300" lvl="0" indent="-342900" algn="l" rtl="0">
              <a:spcBef>
                <a:spcPts val="1100"/>
              </a:spcBef>
              <a:spcAft>
                <a:spcPts val="0"/>
              </a:spcAft>
              <a:buClr>
                <a:srgbClr val="7F7F7F"/>
              </a:buClr>
              <a:buSzPts val="1600"/>
              <a:buChar char="●"/>
            </a:pPr>
            <a:r>
              <a:rPr lang="ja-JP" sz="1600" dirty="0">
                <a:solidFill>
                  <a:srgbClr val="59575C"/>
                </a:solidFill>
                <a:latin typeface="Salesforce Sans"/>
                <a:ea typeface="Salesforce Sans"/>
                <a:cs typeface="Salesforce Sans"/>
                <a:sym typeface="Salesforce Sans"/>
              </a:rPr>
              <a:t>ユーザが使用している</a:t>
            </a:r>
            <a:r>
              <a:rPr lang="ja-JP" sz="1600" b="1" dirty="0">
                <a:solidFill>
                  <a:srgbClr val="59575C"/>
                </a:solidFill>
                <a:latin typeface="Salesforce Sans"/>
                <a:ea typeface="Salesforce Sans"/>
                <a:cs typeface="Salesforce Sans"/>
                <a:sym typeface="Salesforce Sans"/>
              </a:rPr>
              <a:t>デバイス</a:t>
            </a:r>
          </a:p>
          <a:p>
            <a:pPr marL="749300" lvl="0" indent="-342900" algn="l" rtl="0">
              <a:spcBef>
                <a:spcPts val="1100"/>
              </a:spcBef>
              <a:spcAft>
                <a:spcPts val="0"/>
              </a:spcAft>
              <a:buClr>
                <a:srgbClr val="7F7F7F"/>
              </a:buClr>
              <a:buSzPts val="1600"/>
              <a:buChar char="●"/>
            </a:pPr>
            <a:r>
              <a:rPr lang="ja-JP" sz="1600" dirty="0">
                <a:solidFill>
                  <a:srgbClr val="59575C"/>
                </a:solidFill>
                <a:latin typeface="Salesforce Sans"/>
                <a:ea typeface="Salesforce Sans"/>
                <a:cs typeface="Salesforce Sans"/>
                <a:sym typeface="Salesforce Sans"/>
              </a:rPr>
              <a:t>ユーザがこの要求を承認または却下する</a:t>
            </a:r>
            <a:r>
              <a:rPr lang="ja-JP" sz="1600" b="1" dirty="0">
                <a:solidFill>
                  <a:srgbClr val="59575C"/>
                </a:solidFill>
                <a:latin typeface="Salesforce Sans"/>
                <a:ea typeface="Salesforce Sans"/>
                <a:cs typeface="Salesforce Sans"/>
                <a:sym typeface="Salesforce Sans"/>
              </a:rPr>
              <a:t>場所</a:t>
            </a:r>
          </a:p>
          <a:p>
            <a:pPr marL="0" lvl="0" indent="0" algn="l" rtl="0">
              <a:spcBef>
                <a:spcPts val="1900"/>
              </a:spcBef>
              <a:spcAft>
                <a:spcPts val="0"/>
              </a:spcAft>
              <a:buNone/>
            </a:pPr>
            <a:r>
              <a:rPr lang="ja-JP" sz="1900" dirty="0">
                <a:solidFill>
                  <a:srgbClr val="59575C"/>
                </a:solidFill>
                <a:latin typeface="Salesforce Sans"/>
                <a:ea typeface="Salesforce Sans"/>
                <a:cs typeface="Salesforce Sans"/>
                <a:sym typeface="Salesforce Sans"/>
              </a:rPr>
              <a:t>ユーザは、この情報に基づき [承認] または [却下] ボタンをタップして決定するだけで、ログインプロセスの一部として迅速に認証を完了できます。</a:t>
            </a:r>
          </a:p>
          <a:p>
            <a:pPr marL="0" lvl="0" indent="0" algn="l" rtl="0">
              <a:spcBef>
                <a:spcPts val="1100"/>
              </a:spcBef>
              <a:spcAft>
                <a:spcPts val="0"/>
              </a:spcAft>
              <a:buNone/>
            </a:pPr>
            <a:endParaRPr sz="1200" dirty="0">
              <a:solidFill>
                <a:srgbClr val="59575C"/>
              </a:solidFill>
              <a:latin typeface="Salesforce Sans"/>
              <a:ea typeface="Salesforce Sans"/>
              <a:cs typeface="Salesforce Sans"/>
              <a:sym typeface="Salesforce Sans"/>
            </a:endParaRPr>
          </a:p>
          <a:p>
            <a:pPr marL="0" lvl="0" indent="0" algn="l" rtl="0">
              <a:spcBef>
                <a:spcPts val="1100"/>
              </a:spcBef>
              <a:spcAft>
                <a:spcPts val="300"/>
              </a:spcAft>
              <a:buNone/>
            </a:pPr>
            <a:endParaRPr sz="1200" dirty="0">
              <a:solidFill>
                <a:srgbClr val="59575C"/>
              </a:solidFill>
              <a:latin typeface="Salesforce Sans"/>
              <a:ea typeface="Salesforce Sans"/>
              <a:cs typeface="Salesforce Sans"/>
              <a:sym typeface="Salesforce Sans"/>
            </a:endParaRPr>
          </a:p>
        </p:txBody>
      </p:sp>
      <p:sp>
        <p:nvSpPr>
          <p:cNvPr id="1181" name="Google Shape;1181;p158"/>
          <p:cNvSpPr txBox="1"/>
          <p:nvPr/>
        </p:nvSpPr>
        <p:spPr>
          <a:xfrm>
            <a:off x="577851" y="1097280"/>
            <a:ext cx="6923700" cy="338700"/>
          </a:xfrm>
          <a:prstGeom prst="rect">
            <a:avLst/>
          </a:prstGeom>
          <a:noFill/>
          <a:ln>
            <a:noFill/>
          </a:ln>
        </p:spPr>
        <p:txBody>
          <a:bodyPr spcFirstLastPara="1" wrap="square" lIns="0" tIns="0" rIns="0" bIns="0" anchor="t" anchorCtr="0">
            <a:noAutofit/>
          </a:bodyPr>
          <a:lstStyle/>
          <a:p>
            <a:pPr marL="0" lvl="0" indent="0" algn="l" rtl="0">
              <a:spcBef>
                <a:spcPts val="0"/>
              </a:spcBef>
              <a:spcAft>
                <a:spcPts val="300"/>
              </a:spcAft>
              <a:buNone/>
            </a:pPr>
            <a:r>
              <a:rPr lang="ja-JP" sz="2300">
                <a:solidFill>
                  <a:srgbClr val="205CA0"/>
                </a:solidFill>
                <a:latin typeface="Salesforce Sans"/>
                <a:ea typeface="Salesforce Sans"/>
                <a:cs typeface="Salesforce Sans"/>
                <a:sym typeface="Salesforce Sans"/>
              </a:rPr>
              <a:t>高速でストレスのない無料の認証</a:t>
            </a:r>
          </a:p>
        </p:txBody>
      </p:sp>
      <p:grpSp>
        <p:nvGrpSpPr>
          <p:cNvPr id="1182" name="Google Shape;1182;p158"/>
          <p:cNvGrpSpPr/>
          <p:nvPr/>
        </p:nvGrpSpPr>
        <p:grpSpPr>
          <a:xfrm>
            <a:off x="7779922" y="627494"/>
            <a:ext cx="3811284" cy="5938726"/>
            <a:chOff x="5836401" y="470632"/>
            <a:chExt cx="2859178" cy="4454156"/>
          </a:xfrm>
        </p:grpSpPr>
        <p:pic>
          <p:nvPicPr>
            <p:cNvPr id="1183" name="Google Shape;1183;p158"/>
            <p:cNvPicPr preferRelativeResize="0"/>
            <p:nvPr/>
          </p:nvPicPr>
          <p:blipFill rotWithShape="1">
            <a:blip r:embed="rId3">
              <a:alphaModFix/>
            </a:blip>
            <a:srcRect l="4717" t="12808" r="5604"/>
            <a:stretch/>
          </p:blipFill>
          <p:spPr>
            <a:xfrm>
              <a:off x="6348490" y="1044150"/>
              <a:ext cx="1771605" cy="3157949"/>
            </a:xfrm>
            <a:prstGeom prst="rect">
              <a:avLst/>
            </a:prstGeom>
            <a:noFill/>
            <a:ln>
              <a:noFill/>
            </a:ln>
          </p:spPr>
        </p:pic>
        <p:pic>
          <p:nvPicPr>
            <p:cNvPr id="1184" name="Google Shape;1184;p158"/>
            <p:cNvPicPr preferRelativeResize="0"/>
            <p:nvPr/>
          </p:nvPicPr>
          <p:blipFill rotWithShape="1">
            <a:blip r:embed="rId4">
              <a:alphaModFix/>
            </a:blip>
            <a:srcRect/>
            <a:stretch/>
          </p:blipFill>
          <p:spPr>
            <a:xfrm>
              <a:off x="6132577" y="470632"/>
              <a:ext cx="2223237" cy="4258166"/>
            </a:xfrm>
            <a:prstGeom prst="rect">
              <a:avLst/>
            </a:prstGeom>
            <a:noFill/>
            <a:ln>
              <a:noFill/>
            </a:ln>
          </p:spPr>
        </p:pic>
        <p:pic>
          <p:nvPicPr>
            <p:cNvPr id="1185" name="Google Shape;1185;p158"/>
            <p:cNvPicPr preferRelativeResize="0"/>
            <p:nvPr/>
          </p:nvPicPr>
          <p:blipFill rotWithShape="1">
            <a:blip r:embed="rId5">
              <a:alphaModFix amt="46000"/>
            </a:blip>
            <a:srcRect/>
            <a:stretch/>
          </p:blipFill>
          <p:spPr>
            <a:xfrm>
              <a:off x="5836401" y="4402480"/>
              <a:ext cx="2859178" cy="522307"/>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A58B800-9629-074B-871B-1F789C1BC8E3}"/>
              </a:ext>
            </a:extLst>
          </p:cNvPr>
          <p:cNvSpPr>
            <a:spLocks noGrp="1"/>
          </p:cNvSpPr>
          <p:nvPr>
            <p:ph type="title"/>
          </p:nvPr>
        </p:nvSpPr>
        <p:spPr>
          <a:xfrm>
            <a:off x="571412" y="664581"/>
            <a:ext cx="11046000" cy="553530"/>
          </a:xfrm>
        </p:spPr>
        <p:txBody>
          <a:bodyPr/>
          <a:lstStyle/>
          <a:p>
            <a:r>
              <a:rPr lang="ja-JP" sz="2800"/>
              <a:t>Salesforce Authenticator: アプリケーションの登録</a:t>
            </a:r>
          </a:p>
        </p:txBody>
      </p:sp>
      <p:sp>
        <p:nvSpPr>
          <p:cNvPr id="9" name="Text Placeholder 3">
            <a:extLst>
              <a:ext uri="{FF2B5EF4-FFF2-40B4-BE49-F238E27FC236}">
                <a16:creationId xmlns:a16="http://schemas.microsoft.com/office/drawing/2014/main" id="{FD123331-CE4B-D74F-A6ED-56813521E22B}"/>
              </a:ext>
            </a:extLst>
          </p:cNvPr>
          <p:cNvSpPr txBox="1">
            <a:spLocks/>
          </p:cNvSpPr>
          <p:nvPr/>
        </p:nvSpPr>
        <p:spPr>
          <a:xfrm>
            <a:off x="314237" y="314437"/>
            <a:ext cx="11046000" cy="3387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7F7F7F"/>
              </a:buClr>
              <a:buSzPts val="2300"/>
              <a:buFont typeface="Arial"/>
              <a:buNone/>
              <a:defRPr sz="2300" b="0" i="0" u="none" strike="noStrike" cap="none">
                <a:solidFill>
                  <a:schemeClr val="dk1"/>
                </a:solidFill>
                <a:latin typeface="Salesforce Sans"/>
                <a:ea typeface="Salesforce Sans"/>
                <a:cs typeface="Salesforce Sans"/>
                <a:sym typeface="Salesforce Sans"/>
              </a:defRPr>
            </a:lvl1pPr>
            <a:lvl2pPr marL="914400" marR="0" lvl="1" indent="-349250" algn="l" rtl="0">
              <a:lnSpc>
                <a:spcPct val="100000"/>
              </a:lnSpc>
              <a:spcBef>
                <a:spcPts val="300"/>
              </a:spcBef>
              <a:spcAft>
                <a:spcPts val="0"/>
              </a:spcAft>
              <a:buClr>
                <a:schemeClr val="lt2"/>
              </a:buClr>
              <a:buSzPts val="1900"/>
              <a:buFont typeface="Arial"/>
              <a:buChar char="•"/>
              <a:defRPr sz="1900" b="0" i="0" u="none" strike="noStrike" cap="none">
                <a:solidFill>
                  <a:schemeClr val="accent2"/>
                </a:solidFill>
                <a:latin typeface="Salesforce Sans"/>
                <a:ea typeface="Salesforce Sans"/>
                <a:cs typeface="Salesforce Sans"/>
                <a:sym typeface="Salesforce Sans"/>
              </a:defRPr>
            </a:lvl2pPr>
            <a:lvl3pPr marL="1371600" marR="0" lvl="2" indent="-349250" algn="l" rtl="0">
              <a:lnSpc>
                <a:spcPct val="100000"/>
              </a:lnSpc>
              <a:spcBef>
                <a:spcPts val="700"/>
              </a:spcBef>
              <a:spcAft>
                <a:spcPts val="0"/>
              </a:spcAft>
              <a:buClr>
                <a:schemeClr val="lt2"/>
              </a:buClr>
              <a:buSzPts val="1900"/>
              <a:buFont typeface="Arial"/>
              <a:buChar char="•"/>
              <a:defRPr sz="1600" b="0" i="0" u="none" strike="noStrike" cap="none">
                <a:solidFill>
                  <a:schemeClr val="accent2"/>
                </a:solidFill>
                <a:latin typeface="Salesforce Sans"/>
                <a:ea typeface="Salesforce Sans"/>
                <a:cs typeface="Salesforce Sans"/>
                <a:sym typeface="Salesforce Sans"/>
              </a:defRPr>
            </a:lvl3pPr>
            <a:lvl4pPr marL="1828800" marR="0" lvl="3" indent="-349250" algn="l" rtl="0">
              <a:lnSpc>
                <a:spcPct val="100000"/>
              </a:lnSpc>
              <a:spcBef>
                <a:spcPts val="700"/>
              </a:spcBef>
              <a:spcAft>
                <a:spcPts val="0"/>
              </a:spcAft>
              <a:buClr>
                <a:schemeClr val="lt2"/>
              </a:buClr>
              <a:buSzPts val="1900"/>
              <a:buFont typeface="Arial"/>
              <a:buChar char="•"/>
              <a:defRPr sz="1500" b="0" i="0" u="none" strike="noStrike" cap="none">
                <a:solidFill>
                  <a:schemeClr val="accent2"/>
                </a:solidFill>
                <a:latin typeface="Salesforce Sans"/>
                <a:ea typeface="Salesforce Sans"/>
                <a:cs typeface="Salesforce Sans"/>
                <a:sym typeface="Salesforce Sans"/>
              </a:defRPr>
            </a:lvl4pPr>
            <a:lvl5pPr marL="2286000" marR="0" lvl="4" indent="-228600" algn="l" rtl="0">
              <a:lnSpc>
                <a:spcPct val="100000"/>
              </a:lnSpc>
              <a:spcBef>
                <a:spcPts val="700"/>
              </a:spcBef>
              <a:spcAft>
                <a:spcPts val="0"/>
              </a:spcAft>
              <a:buClr>
                <a:srgbClr val="000000"/>
              </a:buClr>
              <a:buSzPts val="1500"/>
              <a:buFont typeface="Arial"/>
              <a:buNone/>
              <a:defRPr sz="2000" b="0" i="0" u="none" strike="noStrike" cap="none">
                <a:solidFill>
                  <a:schemeClr val="accent2"/>
                </a:solidFill>
                <a:latin typeface="Salesforce Sans"/>
                <a:ea typeface="Salesforce Sans"/>
                <a:cs typeface="Salesforce Sans"/>
                <a:sym typeface="Salesforce Sans"/>
              </a:defRPr>
            </a:lvl5pPr>
            <a:lvl6pPr marL="2743200" marR="0" lvl="5" indent="-349250" algn="l" rtl="0">
              <a:lnSpc>
                <a:spcPct val="100000"/>
              </a:lnSpc>
              <a:spcBef>
                <a:spcPts val="70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6pPr>
            <a:lvl7pPr marL="3200400" marR="0" lvl="6"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7pPr>
            <a:lvl8pPr marL="3657600" marR="0" lvl="7"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8pPr>
            <a:lvl9pPr marL="4114800" marR="0" lvl="8" indent="-349250" algn="l" rtl="0">
              <a:lnSpc>
                <a:spcPct val="100000"/>
              </a:lnSpc>
              <a:spcBef>
                <a:spcPts val="0"/>
              </a:spcBef>
              <a:spcAft>
                <a:spcPts val="0"/>
              </a:spcAft>
              <a:buClr>
                <a:schemeClr val="accent2"/>
              </a:buClr>
              <a:buSzPts val="1900"/>
              <a:buFont typeface="Arial"/>
              <a:buChar char="•"/>
              <a:defRPr sz="2000" b="0" i="0" u="none" strike="noStrike" cap="none">
                <a:solidFill>
                  <a:schemeClr val="accent2"/>
                </a:solidFill>
                <a:latin typeface="Salesforce Sans"/>
                <a:ea typeface="Salesforce Sans"/>
                <a:cs typeface="Salesforce Sans"/>
                <a:sym typeface="Salesforce Sans"/>
              </a:defRPr>
            </a:lvl9pPr>
          </a:lstStyle>
          <a:p>
            <a:r>
              <a:rPr lang="ja-JP" dirty="0">
                <a:solidFill>
                  <a:srgbClr val="C00000"/>
                </a:solidFill>
                <a:latin typeface="Salesforce Sans" panose="020B0505020202020203" pitchFamily="34" charset="0"/>
                <a:cs typeface="Times New Roman" panose="02020603050405020304" pitchFamily="18" charset="0"/>
              </a:rPr>
              <a:t>[Salesforce Platform 上に構築された製品の場合]</a:t>
            </a:r>
          </a:p>
        </p:txBody>
      </p:sp>
      <p:sp>
        <p:nvSpPr>
          <p:cNvPr id="10" name="Rectangle 9">
            <a:extLst>
              <a:ext uri="{FF2B5EF4-FFF2-40B4-BE49-F238E27FC236}">
                <a16:creationId xmlns:a16="http://schemas.microsoft.com/office/drawing/2014/main" id="{4D9433F3-2FAB-5B48-969C-DE004700E2DB}"/>
              </a:ext>
            </a:extLst>
          </p:cNvPr>
          <p:cNvSpPr/>
          <p:nvPr/>
        </p:nvSpPr>
        <p:spPr>
          <a:xfrm>
            <a:off x="571499"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1.モバイルデバイスに Salesforce Authenticator を登録します。Apple App Store または Google Play から入手できます。</a:t>
            </a:r>
          </a:p>
          <a:p>
            <a:pPr algn="ctr"/>
            <a:r>
              <a:rPr lang="ja-JP"/>
              <a:t> </a:t>
            </a:r>
          </a:p>
        </p:txBody>
      </p:sp>
      <p:sp>
        <p:nvSpPr>
          <p:cNvPr id="11" name="Rectangle 10">
            <a:extLst>
              <a:ext uri="{FF2B5EF4-FFF2-40B4-BE49-F238E27FC236}">
                <a16:creationId xmlns:a16="http://schemas.microsoft.com/office/drawing/2014/main" id="{BE0EFF77-81A0-604D-8B53-6E8A51D59FB1}"/>
              </a:ext>
            </a:extLst>
          </p:cNvPr>
          <p:cNvSpPr/>
          <p:nvPr/>
        </p:nvSpPr>
        <p:spPr>
          <a:xfrm>
            <a:off x="3519756" y="1499342"/>
            <a:ext cx="2574656" cy="1602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2.コンピュータで自分のアカウントにログインします。メールまたはテキストメッセージで送られて来たワンタイムパスコードで身元を検証するように要求される場合があります。</a:t>
            </a:r>
          </a:p>
          <a:p>
            <a:pPr algn="ctr"/>
            <a:r>
              <a:rPr lang="ja-JP"/>
              <a:t> </a:t>
            </a:r>
          </a:p>
        </p:txBody>
      </p:sp>
      <p:sp>
        <p:nvSpPr>
          <p:cNvPr id="12" name="Rectangle 11">
            <a:extLst>
              <a:ext uri="{FF2B5EF4-FFF2-40B4-BE49-F238E27FC236}">
                <a16:creationId xmlns:a16="http://schemas.microsoft.com/office/drawing/2014/main" id="{2E2F0EE0-7CD3-3B46-95B9-18F49E1793B3}"/>
              </a:ext>
            </a:extLst>
          </p:cNvPr>
          <p:cNvSpPr/>
          <p:nvPr/>
        </p:nvSpPr>
        <p:spPr>
          <a:xfrm>
            <a:off x="6456695" y="1499342"/>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3.Salesforce Authenticator の登録画面が自動的に表示されます。 </a:t>
            </a:r>
          </a:p>
        </p:txBody>
      </p:sp>
      <p:pic>
        <p:nvPicPr>
          <p:cNvPr id="13" name="Picture 12" descr="A screenshot of a cell phone&#10;&#10;Description automatically generated with medium confidence">
            <a:extLst>
              <a:ext uri="{FF2B5EF4-FFF2-40B4-BE49-F238E27FC236}">
                <a16:creationId xmlns:a16="http://schemas.microsoft.com/office/drawing/2014/main" id="{6757F91E-8430-7449-9381-BC39E20F35DE}"/>
              </a:ext>
            </a:extLst>
          </p:cNvPr>
          <p:cNvPicPr>
            <a:picLocks noChangeAspect="1"/>
          </p:cNvPicPr>
          <p:nvPr/>
        </p:nvPicPr>
        <p:blipFill>
          <a:blip r:embed="rId3"/>
          <a:stretch>
            <a:fillRect/>
          </a:stretch>
        </p:blipFill>
        <p:spPr>
          <a:xfrm>
            <a:off x="1062789" y="3304573"/>
            <a:ext cx="1592077" cy="3200400"/>
          </a:xfrm>
          <a:prstGeom prst="rect">
            <a:avLst/>
          </a:prstGeom>
        </p:spPr>
      </p:pic>
      <p:pic>
        <p:nvPicPr>
          <p:cNvPr id="14" name="Picture 13" descr="Graphical user interface, application&#10;&#10;Description automatically generated">
            <a:extLst>
              <a:ext uri="{FF2B5EF4-FFF2-40B4-BE49-F238E27FC236}">
                <a16:creationId xmlns:a16="http://schemas.microsoft.com/office/drawing/2014/main" id="{F83497D0-CB49-F44A-85F7-458727EAA808}"/>
              </a:ext>
            </a:extLst>
          </p:cNvPr>
          <p:cNvPicPr>
            <a:picLocks noChangeAspect="1"/>
          </p:cNvPicPr>
          <p:nvPr/>
        </p:nvPicPr>
        <p:blipFill>
          <a:blip r:embed="rId4"/>
          <a:stretch>
            <a:fillRect/>
          </a:stretch>
        </p:blipFill>
        <p:spPr>
          <a:xfrm>
            <a:off x="3551640" y="3304573"/>
            <a:ext cx="2503940" cy="3200400"/>
          </a:xfrm>
          <a:prstGeom prst="rect">
            <a:avLst/>
          </a:prstGeom>
        </p:spPr>
      </p:pic>
      <p:pic>
        <p:nvPicPr>
          <p:cNvPr id="15" name="Picture 14" descr="Graphical user interface, text, application&#10;&#10;Description automatically generated">
            <a:extLst>
              <a:ext uri="{FF2B5EF4-FFF2-40B4-BE49-F238E27FC236}">
                <a16:creationId xmlns:a16="http://schemas.microsoft.com/office/drawing/2014/main" id="{F8037B17-5A04-7442-ADE3-9932EDDE848F}"/>
              </a:ext>
            </a:extLst>
          </p:cNvPr>
          <p:cNvPicPr>
            <a:picLocks noChangeAspect="1"/>
          </p:cNvPicPr>
          <p:nvPr/>
        </p:nvPicPr>
        <p:blipFill>
          <a:blip r:embed="rId5"/>
          <a:stretch>
            <a:fillRect/>
          </a:stretch>
        </p:blipFill>
        <p:spPr>
          <a:xfrm>
            <a:off x="6815627" y="3304573"/>
            <a:ext cx="1856792" cy="3200400"/>
          </a:xfrm>
          <a:prstGeom prst="rect">
            <a:avLst/>
          </a:prstGeom>
        </p:spPr>
      </p:pic>
      <p:sp>
        <p:nvSpPr>
          <p:cNvPr id="16" name="Rectangle 15">
            <a:extLst>
              <a:ext uri="{FF2B5EF4-FFF2-40B4-BE49-F238E27FC236}">
                <a16:creationId xmlns:a16="http://schemas.microsoft.com/office/drawing/2014/main" id="{AE911E44-96FD-0543-AADD-62196936EFBB}"/>
              </a:ext>
            </a:extLst>
          </p:cNvPr>
          <p:cNvSpPr/>
          <p:nvPr/>
        </p:nvSpPr>
        <p:spPr>
          <a:xfrm>
            <a:off x="9393634" y="1491527"/>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4.モバイルデバイスで Salesforce Authenticator </a:t>
            </a:r>
            <a:br>
              <a:rPr lang="en-IE" altLang="ja-JP" dirty="0"/>
            </a:br>
            <a:r>
              <a:rPr lang="ja-JP" dirty="0"/>
              <a:t>を開き、</a:t>
            </a:r>
            <a:r>
              <a:rPr lang="ja-JP" b="1" dirty="0"/>
              <a:t>[アカウントを追加]</a:t>
            </a:r>
            <a:r>
              <a:rPr lang="ja-JP" dirty="0"/>
              <a:t> </a:t>
            </a:r>
            <a:br>
              <a:rPr lang="en-IE" altLang="ja-JP" dirty="0"/>
            </a:br>
            <a:r>
              <a:rPr lang="ja-JP" dirty="0"/>
              <a:t>をタップします。 </a:t>
            </a:r>
          </a:p>
        </p:txBody>
      </p:sp>
      <p:pic>
        <p:nvPicPr>
          <p:cNvPr id="17" name="Picture 16" descr="Graphical user interface, text, application&#10;&#10;Description automatically generated">
            <a:extLst>
              <a:ext uri="{FF2B5EF4-FFF2-40B4-BE49-F238E27FC236}">
                <a16:creationId xmlns:a16="http://schemas.microsoft.com/office/drawing/2014/main" id="{3FF15741-2BB8-FB42-99FA-5B3DDADBD079}"/>
              </a:ext>
            </a:extLst>
          </p:cNvPr>
          <p:cNvPicPr>
            <a:picLocks noChangeAspect="1"/>
          </p:cNvPicPr>
          <p:nvPr/>
        </p:nvPicPr>
        <p:blipFill>
          <a:blip r:embed="rId6"/>
          <a:stretch>
            <a:fillRect/>
          </a:stretch>
        </p:blipFill>
        <p:spPr>
          <a:xfrm>
            <a:off x="9872656" y="3304573"/>
            <a:ext cx="1616612" cy="3200400"/>
          </a:xfrm>
          <a:prstGeom prst="rect">
            <a:avLst/>
          </a:prstGeom>
        </p:spPr>
      </p:pic>
      <p:pic>
        <p:nvPicPr>
          <p:cNvPr id="18" name="Picture 17" descr="Icon&#10;&#10;Description automatically generated">
            <a:extLst>
              <a:ext uri="{FF2B5EF4-FFF2-40B4-BE49-F238E27FC236}">
                <a16:creationId xmlns:a16="http://schemas.microsoft.com/office/drawing/2014/main" id="{56F5E2FE-5D95-294A-8F49-A0FAF360C69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415456" y="3537673"/>
            <a:ext cx="914400" cy="914400"/>
          </a:xfrm>
          <a:prstGeom prst="rect">
            <a:avLst/>
          </a:prstGeom>
        </p:spPr>
      </p:pic>
      <p:sp>
        <p:nvSpPr>
          <p:cNvPr id="19" name="Rounded Rectangle 18">
            <a:extLst>
              <a:ext uri="{FF2B5EF4-FFF2-40B4-BE49-F238E27FC236}">
                <a16:creationId xmlns:a16="http://schemas.microsoft.com/office/drawing/2014/main" id="{0C3460A4-A4C9-4F41-8025-30594A910733}"/>
              </a:ext>
            </a:extLst>
          </p:cNvPr>
          <p:cNvSpPr/>
          <p:nvPr/>
        </p:nvSpPr>
        <p:spPr>
          <a:xfrm>
            <a:off x="10020300" y="50616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3500450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7E8D6BB-D5E0-874B-8B75-077F7AC6414C}"/>
              </a:ext>
            </a:extLst>
          </p:cNvPr>
          <p:cNvSpPr/>
          <p:nvPr/>
        </p:nvSpPr>
        <p:spPr>
          <a:xfrm>
            <a:off x="56692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dirty="0"/>
              <a:t>5.アプリケーションに 2 語の語句が表示されます。  </a:t>
            </a:r>
          </a:p>
        </p:txBody>
      </p:sp>
      <p:sp>
        <p:nvSpPr>
          <p:cNvPr id="3" name="Rectangle 2">
            <a:extLst>
              <a:ext uri="{FF2B5EF4-FFF2-40B4-BE49-F238E27FC236}">
                <a16:creationId xmlns:a16="http://schemas.microsoft.com/office/drawing/2014/main" id="{5C02DF70-92A3-884A-AE60-8DADF841E66A}"/>
              </a:ext>
            </a:extLst>
          </p:cNvPr>
          <p:cNvSpPr/>
          <p:nvPr/>
        </p:nvSpPr>
        <p:spPr>
          <a:xfrm>
            <a:off x="3520440"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6.コンピュータで [2 語の語句] 項目に語句を入力してから  </a:t>
            </a:r>
            <a:r>
              <a:rPr lang="ja-JP" b="1"/>
              <a:t>[接続]</a:t>
            </a:r>
            <a:r>
              <a:rPr lang="ja-JP"/>
              <a:t> をクリックします。 </a:t>
            </a:r>
          </a:p>
        </p:txBody>
      </p:sp>
      <p:sp>
        <p:nvSpPr>
          <p:cNvPr id="4" name="Rectangle 3">
            <a:extLst>
              <a:ext uri="{FF2B5EF4-FFF2-40B4-BE49-F238E27FC236}">
                <a16:creationId xmlns:a16="http://schemas.microsoft.com/office/drawing/2014/main" id="{7C58BCDD-524D-D944-81DB-7405C00BD4F2}"/>
              </a:ext>
            </a:extLst>
          </p:cNvPr>
          <p:cNvSpPr/>
          <p:nvPr/>
        </p:nvSpPr>
        <p:spPr>
          <a:xfrm>
            <a:off x="6455664"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7.Salesforce Authenticator が自分の Salesforce アカウントに接続されます。アプリケーションで接続の詳細を確認するように要求されます。</a:t>
            </a:r>
          </a:p>
        </p:txBody>
      </p:sp>
      <p:sp>
        <p:nvSpPr>
          <p:cNvPr id="5" name="Rectangle 4">
            <a:extLst>
              <a:ext uri="{FF2B5EF4-FFF2-40B4-BE49-F238E27FC236}">
                <a16:creationId xmlns:a16="http://schemas.microsoft.com/office/drawing/2014/main" id="{48840DA9-1372-9C4B-BA2D-2CE6194A31D6}"/>
              </a:ext>
            </a:extLst>
          </p:cNvPr>
          <p:cNvSpPr/>
          <p:nvPr/>
        </p:nvSpPr>
        <p:spPr>
          <a:xfrm>
            <a:off x="9390888" y="1499616"/>
            <a:ext cx="2574656" cy="1600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lIns="182880" tIns="137160" rIns="137160" bIns="137160" rtlCol="0" anchor="t"/>
          <a:lstStyle/>
          <a:p>
            <a:r>
              <a:rPr lang="ja-JP"/>
              <a:t>8.Salesforce Authenticator で、接続の詳細が正しいことを確認してから </a:t>
            </a:r>
            <a:r>
              <a:rPr lang="ja-JP" b="1"/>
              <a:t>[接続]</a:t>
            </a:r>
            <a:r>
              <a:rPr lang="ja-JP"/>
              <a:t> をタップします。</a:t>
            </a:r>
          </a:p>
        </p:txBody>
      </p:sp>
      <p:pic>
        <p:nvPicPr>
          <p:cNvPr id="6" name="Picture 5" descr="A close-up of a cell phone&#10;&#10;Description automatically generated with medium confidence">
            <a:extLst>
              <a:ext uri="{FF2B5EF4-FFF2-40B4-BE49-F238E27FC236}">
                <a16:creationId xmlns:a16="http://schemas.microsoft.com/office/drawing/2014/main" id="{17577173-D873-8040-96D2-748DEA0E9F88}"/>
              </a:ext>
            </a:extLst>
          </p:cNvPr>
          <p:cNvPicPr>
            <a:picLocks noChangeAspect="1"/>
          </p:cNvPicPr>
          <p:nvPr/>
        </p:nvPicPr>
        <p:blipFill>
          <a:blip r:embed="rId2"/>
          <a:stretch>
            <a:fillRect/>
          </a:stretch>
        </p:blipFill>
        <p:spPr>
          <a:xfrm>
            <a:off x="1043924" y="3300984"/>
            <a:ext cx="1620663" cy="3200400"/>
          </a:xfrm>
          <a:prstGeom prst="rect">
            <a:avLst/>
          </a:prstGeom>
        </p:spPr>
      </p:pic>
      <p:pic>
        <p:nvPicPr>
          <p:cNvPr id="7" name="Picture 6" descr="Graphical user interface, text, application&#10;&#10;Description automatically generated">
            <a:extLst>
              <a:ext uri="{FF2B5EF4-FFF2-40B4-BE49-F238E27FC236}">
                <a16:creationId xmlns:a16="http://schemas.microsoft.com/office/drawing/2014/main" id="{F4799B3E-78C1-F44B-8A2C-7B67D22C8B92}"/>
              </a:ext>
            </a:extLst>
          </p:cNvPr>
          <p:cNvPicPr>
            <a:picLocks noChangeAspect="1"/>
          </p:cNvPicPr>
          <p:nvPr/>
        </p:nvPicPr>
        <p:blipFill>
          <a:blip r:embed="rId3"/>
          <a:stretch>
            <a:fillRect/>
          </a:stretch>
        </p:blipFill>
        <p:spPr>
          <a:xfrm>
            <a:off x="3879372" y="3300984"/>
            <a:ext cx="1856792" cy="3200400"/>
          </a:xfrm>
          <a:prstGeom prst="rect">
            <a:avLst/>
          </a:prstGeom>
        </p:spPr>
      </p:pic>
      <p:pic>
        <p:nvPicPr>
          <p:cNvPr id="8" name="Picture 7" descr="Graphical user interface, application&#10;&#10;Description automatically generated">
            <a:extLst>
              <a:ext uri="{FF2B5EF4-FFF2-40B4-BE49-F238E27FC236}">
                <a16:creationId xmlns:a16="http://schemas.microsoft.com/office/drawing/2014/main" id="{E8A37019-E248-1A4B-9391-8CE97622F81D}"/>
              </a:ext>
            </a:extLst>
          </p:cNvPr>
          <p:cNvPicPr>
            <a:picLocks noChangeAspect="1"/>
          </p:cNvPicPr>
          <p:nvPr/>
        </p:nvPicPr>
        <p:blipFill>
          <a:blip r:embed="rId4"/>
          <a:stretch>
            <a:fillRect/>
          </a:stretch>
        </p:blipFill>
        <p:spPr>
          <a:xfrm>
            <a:off x="6587011" y="3300984"/>
            <a:ext cx="2311961" cy="3200400"/>
          </a:xfrm>
          <a:prstGeom prst="rect">
            <a:avLst/>
          </a:prstGeom>
        </p:spPr>
      </p:pic>
      <p:pic>
        <p:nvPicPr>
          <p:cNvPr id="9" name="Picture 8" descr="Graphical user interface, application, Teams&#10;&#10;Description automatically generated">
            <a:extLst>
              <a:ext uri="{FF2B5EF4-FFF2-40B4-BE49-F238E27FC236}">
                <a16:creationId xmlns:a16="http://schemas.microsoft.com/office/drawing/2014/main" id="{A18B077E-914B-2D44-A528-C9797A60A6BB}"/>
              </a:ext>
            </a:extLst>
          </p:cNvPr>
          <p:cNvPicPr>
            <a:picLocks noChangeAspect="1"/>
          </p:cNvPicPr>
          <p:nvPr/>
        </p:nvPicPr>
        <p:blipFill>
          <a:blip r:embed="rId5"/>
          <a:stretch>
            <a:fillRect/>
          </a:stretch>
        </p:blipFill>
        <p:spPr>
          <a:xfrm>
            <a:off x="9865807" y="3300984"/>
            <a:ext cx="1624818" cy="3200400"/>
          </a:xfrm>
          <a:prstGeom prst="rect">
            <a:avLst/>
          </a:prstGeom>
        </p:spPr>
      </p:pic>
      <p:sp>
        <p:nvSpPr>
          <p:cNvPr id="10" name="Title 1">
            <a:extLst>
              <a:ext uri="{FF2B5EF4-FFF2-40B4-BE49-F238E27FC236}">
                <a16:creationId xmlns:a16="http://schemas.microsoft.com/office/drawing/2014/main" id="{7B5929BB-FC2B-2B48-A348-B32AF5C41A24}"/>
              </a:ext>
            </a:extLst>
          </p:cNvPr>
          <p:cNvSpPr>
            <a:spLocks noGrp="1"/>
          </p:cNvSpPr>
          <p:nvPr>
            <p:ph type="title"/>
          </p:nvPr>
        </p:nvSpPr>
        <p:spPr>
          <a:xfrm>
            <a:off x="571412" y="664581"/>
            <a:ext cx="11046000" cy="553530"/>
          </a:xfrm>
        </p:spPr>
        <p:txBody>
          <a:bodyPr/>
          <a:lstStyle/>
          <a:p>
            <a:r>
              <a:rPr lang="ja-JP" sz="2800" dirty="0"/>
              <a:t>Salesforce Authenticator: アプリケーションの登録</a:t>
            </a:r>
            <a:r>
              <a:rPr lang="ja-JP" dirty="0"/>
              <a:t> </a:t>
            </a:r>
            <a:r>
              <a:rPr lang="ja-JP" sz="1600" dirty="0"/>
              <a:t>続き</a:t>
            </a:r>
          </a:p>
        </p:txBody>
      </p:sp>
      <p:sp>
        <p:nvSpPr>
          <p:cNvPr id="11" name="Rounded Rectangle 10">
            <a:extLst>
              <a:ext uri="{FF2B5EF4-FFF2-40B4-BE49-F238E27FC236}">
                <a16:creationId xmlns:a16="http://schemas.microsoft.com/office/drawing/2014/main" id="{2A1088C4-741C-034D-9201-B10E9236716E}"/>
              </a:ext>
            </a:extLst>
          </p:cNvPr>
          <p:cNvSpPr/>
          <p:nvPr/>
        </p:nvSpPr>
        <p:spPr>
          <a:xfrm>
            <a:off x="1184286" y="4490173"/>
            <a:ext cx="1339937" cy="317500"/>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2" name="Rounded Rectangle 11">
            <a:extLst>
              <a:ext uri="{FF2B5EF4-FFF2-40B4-BE49-F238E27FC236}">
                <a16:creationId xmlns:a16="http://schemas.microsoft.com/office/drawing/2014/main" id="{5DC42133-9141-9E43-8217-83F0F3C82BE1}"/>
              </a:ext>
            </a:extLst>
          </p:cNvPr>
          <p:cNvSpPr/>
          <p:nvPr/>
        </p:nvSpPr>
        <p:spPr>
          <a:xfrm>
            <a:off x="3975273" y="5645872"/>
            <a:ext cx="1657603" cy="373927"/>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
        <p:nvSpPr>
          <p:cNvPr id="13" name="Rounded Rectangle 12">
            <a:extLst>
              <a:ext uri="{FF2B5EF4-FFF2-40B4-BE49-F238E27FC236}">
                <a16:creationId xmlns:a16="http://schemas.microsoft.com/office/drawing/2014/main" id="{325B7B25-8663-484E-8E2A-95612D509503}"/>
              </a:ext>
            </a:extLst>
          </p:cNvPr>
          <p:cNvSpPr/>
          <p:nvPr/>
        </p:nvSpPr>
        <p:spPr>
          <a:xfrm>
            <a:off x="10008247" y="4394200"/>
            <a:ext cx="1339937" cy="660399"/>
          </a:xfrm>
          <a:prstGeom prst="roundRect">
            <a:avLst/>
          </a:prstGeom>
          <a:noFill/>
          <a:ln w="254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accent6">
                    <a:lumMod val="75000"/>
                  </a:schemeClr>
                </a:solidFill>
              </a:ln>
              <a:noFill/>
            </a:endParaRPr>
          </a:p>
        </p:txBody>
      </p:sp>
    </p:spTree>
    <p:extLst>
      <p:ext uri="{BB962C8B-B14F-4D97-AF65-F5344CB8AC3E}">
        <p14:creationId xmlns:p14="http://schemas.microsoft.com/office/powerpoint/2010/main" val="2837191715"/>
      </p:ext>
    </p:extLst>
  </p:cSld>
  <p:clrMapOvr>
    <a:masterClrMapping/>
  </p:clrMapOvr>
</p:sld>
</file>

<file path=ppt/theme/theme1.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514</TotalTime>
  <Words>9721</Words>
  <Application>Microsoft Office PowerPoint</Application>
  <PresentationFormat>Custom</PresentationFormat>
  <Paragraphs>420</Paragraphs>
  <Slides>35</Slides>
  <Notes>23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35</vt:i4>
      </vt:variant>
    </vt:vector>
  </HeadingPairs>
  <TitlesOfParts>
    <vt:vector size="42" baseType="lpstr">
      <vt:lpstr>Salesforce Sans Light</vt:lpstr>
      <vt:lpstr>Arial</vt:lpstr>
      <vt:lpstr>Calibri</vt:lpstr>
      <vt:lpstr>Open Sans Light</vt:lpstr>
      <vt:lpstr>Salesforce Sans</vt:lpstr>
      <vt:lpstr>Salesforce Google Slides Corporate Template - 2019</vt:lpstr>
      <vt:lpstr>Salesforce Google Slides Corporate Template - 2019</vt:lpstr>
      <vt:lpstr>PowerPoint Presentation</vt:lpstr>
      <vt:lpstr>多要素認証 (MFA)</vt:lpstr>
      <vt:lpstr>ビジネスのセキュリティを強化</vt:lpstr>
      <vt:lpstr>PowerPoint Presentation</vt:lpstr>
      <vt:lpstr>PowerPoint Presentation</vt:lpstr>
      <vt:lpstr>PowerPoint Presentation</vt:lpstr>
      <vt:lpstr>PowerPoint Presentation</vt:lpstr>
      <vt:lpstr>Salesforce Authenticator: アプリケーションの登録</vt:lpstr>
      <vt:lpstr>Salesforce Authenticator: アプリケーションの登録 続き</vt:lpstr>
      <vt:lpstr>Salesforce Authenticator: アプリケーションの登録 続き</vt:lpstr>
      <vt:lpstr>Salesforce Authenticator: アプリケーションの登録</vt:lpstr>
      <vt:lpstr>Salesforce Authenticator: アプリケーションの登録 続き</vt:lpstr>
      <vt:lpstr>Salesforce Authenticator: アプリケーションの登録 続き</vt:lpstr>
      <vt:lpstr>Salesforce Authenticator: ログイン</vt:lpstr>
      <vt:lpstr>PowerPoint Presentation</vt:lpstr>
      <vt:lpstr>サードパーティ認証アプリケーション: アプリケーションの登録</vt:lpstr>
      <vt:lpstr>サードパーティ認証アプリケーション: アプリケーションの登録 続き</vt:lpstr>
      <vt:lpstr>サードパーティ認証アプリケーション: アプリケーションの登録 続き</vt:lpstr>
      <vt:lpstr>サードパーティ認証アプリケーション: アプリケーションの登録</vt:lpstr>
      <vt:lpstr>サードパーティ認証アプリケーション: アプリケーションの登録 続き</vt:lpstr>
      <vt:lpstr>サードパーティ認証アプリケーション: アプリケーションの登録 続き</vt:lpstr>
      <vt:lpstr>サードパーティ認証アプリケーション: ログイン</vt:lpstr>
      <vt:lpstr>PowerPoint Presentation</vt:lpstr>
      <vt:lpstr>セキュリティキー: キーの登録</vt:lpstr>
      <vt:lpstr>セキュリティキー: キーの登録 続き</vt:lpstr>
      <vt:lpstr>セキュリティキー: キーの登録</vt:lpstr>
      <vt:lpstr>セキュリティキー: キーの登録 続き</vt:lpstr>
      <vt:lpstr>セキュリティキー: ログイン</vt:lpstr>
      <vt:lpstr>セキュリティキー: ログイン</vt:lpstr>
      <vt:lpstr>PowerPoint Presentation</vt:lpstr>
      <vt:lpstr>組み込み Authenticator: Authenticator の登録</vt:lpstr>
      <vt:lpstr>組み込み Authenticators: Authenticator の登録 続き</vt:lpstr>
      <vt:lpstr>組み込み Authenticator: ログイン</vt:lpstr>
      <vt:lpstr>サポートとリソース</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Multi-Factor Authentication (MFA)</dc:title>
  <dc:creator>DTP</dc:creator>
  <cp:lastModifiedBy>DTP</cp:lastModifiedBy>
  <cp:revision>197</cp:revision>
  <dcterms:modified xsi:type="dcterms:W3CDTF">2021-07-08T12:06:59Z</dcterms:modified>
</cp:coreProperties>
</file>